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 id="2147483672" r:id="rId2"/>
    <p:sldMasterId id="2147483684" r:id="rId3"/>
    <p:sldMasterId id="2147483696" r:id="rId4"/>
    <p:sldMasterId id="2147483708" r:id="rId5"/>
  </p:sldMasterIdLst>
  <p:notesMasterIdLst>
    <p:notesMasterId r:id="rId14"/>
  </p:notesMasterIdLst>
  <p:handoutMasterIdLst>
    <p:handoutMasterId r:id="rId15"/>
  </p:handoutMasterIdLst>
  <p:sldIdLst>
    <p:sldId id="257" r:id="rId6"/>
    <p:sldId id="268" r:id="rId7"/>
    <p:sldId id="269" r:id="rId8"/>
    <p:sldId id="261" r:id="rId9"/>
    <p:sldId id="264" r:id="rId10"/>
    <p:sldId id="262" r:id="rId11"/>
    <p:sldId id="266" r:id="rId12"/>
    <p:sldId id="267" r:id="rId13"/>
  </p:sldIdLst>
  <p:sldSz cx="9144000" cy="6858000" type="screen4x3"/>
  <p:notesSz cx="7010400" cy="9296400"/>
  <p:defaultTextStyle>
    <a:defPPr>
      <a:defRPr lang="en-GB"/>
    </a:defPPr>
    <a:lvl1pPr algn="l" rtl="0" eaLnBrk="0" fontAlgn="base" hangingPunct="0">
      <a:spcBef>
        <a:spcPct val="0"/>
      </a:spcBef>
      <a:spcAft>
        <a:spcPct val="0"/>
      </a:spcAft>
      <a:defRPr sz="2400" kern="1200">
        <a:solidFill>
          <a:schemeClr val="tx1"/>
        </a:solidFill>
        <a:latin typeface="Arial Unicode MS" panose="020B0604020202020204" pitchFamily="34" charset="-128"/>
        <a:ea typeface="+mn-ea"/>
        <a:cs typeface="+mn-cs"/>
      </a:defRPr>
    </a:lvl1pPr>
    <a:lvl2pPr marL="457200" algn="l" rtl="0" eaLnBrk="0" fontAlgn="base" hangingPunct="0">
      <a:spcBef>
        <a:spcPct val="0"/>
      </a:spcBef>
      <a:spcAft>
        <a:spcPct val="0"/>
      </a:spcAft>
      <a:defRPr sz="2400" kern="1200">
        <a:solidFill>
          <a:schemeClr val="tx1"/>
        </a:solidFill>
        <a:latin typeface="Arial Unicode MS" panose="020B0604020202020204" pitchFamily="34" charset="-128"/>
        <a:ea typeface="+mn-ea"/>
        <a:cs typeface="+mn-cs"/>
      </a:defRPr>
    </a:lvl2pPr>
    <a:lvl3pPr marL="914400" algn="l" rtl="0" eaLnBrk="0" fontAlgn="base" hangingPunct="0">
      <a:spcBef>
        <a:spcPct val="0"/>
      </a:spcBef>
      <a:spcAft>
        <a:spcPct val="0"/>
      </a:spcAft>
      <a:defRPr sz="2400" kern="1200">
        <a:solidFill>
          <a:schemeClr val="tx1"/>
        </a:solidFill>
        <a:latin typeface="Arial Unicode MS" panose="020B0604020202020204" pitchFamily="34" charset="-128"/>
        <a:ea typeface="+mn-ea"/>
        <a:cs typeface="+mn-cs"/>
      </a:defRPr>
    </a:lvl3pPr>
    <a:lvl4pPr marL="1371600" algn="l" rtl="0" eaLnBrk="0" fontAlgn="base" hangingPunct="0">
      <a:spcBef>
        <a:spcPct val="0"/>
      </a:spcBef>
      <a:spcAft>
        <a:spcPct val="0"/>
      </a:spcAft>
      <a:defRPr sz="2400" kern="1200">
        <a:solidFill>
          <a:schemeClr val="tx1"/>
        </a:solidFill>
        <a:latin typeface="Arial Unicode MS" panose="020B0604020202020204" pitchFamily="34" charset="-128"/>
        <a:ea typeface="+mn-ea"/>
        <a:cs typeface="+mn-cs"/>
      </a:defRPr>
    </a:lvl4pPr>
    <a:lvl5pPr marL="1828800" algn="l" rtl="0" eaLnBrk="0" fontAlgn="base" hangingPunct="0">
      <a:spcBef>
        <a:spcPct val="0"/>
      </a:spcBef>
      <a:spcAft>
        <a:spcPct val="0"/>
      </a:spcAft>
      <a:defRPr sz="2400" kern="1200">
        <a:solidFill>
          <a:schemeClr val="tx1"/>
        </a:solidFill>
        <a:latin typeface="Arial Unicode MS" panose="020B0604020202020204" pitchFamily="34" charset="-128"/>
        <a:ea typeface="+mn-ea"/>
        <a:cs typeface="+mn-cs"/>
      </a:defRPr>
    </a:lvl5pPr>
    <a:lvl6pPr marL="2286000" algn="l" defTabSz="914400" rtl="0" eaLnBrk="1" latinLnBrk="0" hangingPunct="1">
      <a:defRPr sz="2400" kern="1200">
        <a:solidFill>
          <a:schemeClr val="tx1"/>
        </a:solidFill>
        <a:latin typeface="Arial Unicode MS" panose="020B0604020202020204" pitchFamily="34" charset="-128"/>
        <a:ea typeface="+mn-ea"/>
        <a:cs typeface="+mn-cs"/>
      </a:defRPr>
    </a:lvl6pPr>
    <a:lvl7pPr marL="2743200" algn="l" defTabSz="914400" rtl="0" eaLnBrk="1" latinLnBrk="0" hangingPunct="1">
      <a:defRPr sz="2400" kern="1200">
        <a:solidFill>
          <a:schemeClr val="tx1"/>
        </a:solidFill>
        <a:latin typeface="Arial Unicode MS" panose="020B0604020202020204" pitchFamily="34" charset="-128"/>
        <a:ea typeface="+mn-ea"/>
        <a:cs typeface="+mn-cs"/>
      </a:defRPr>
    </a:lvl7pPr>
    <a:lvl8pPr marL="3200400" algn="l" defTabSz="914400" rtl="0" eaLnBrk="1" latinLnBrk="0" hangingPunct="1">
      <a:defRPr sz="2400" kern="1200">
        <a:solidFill>
          <a:schemeClr val="tx1"/>
        </a:solidFill>
        <a:latin typeface="Arial Unicode MS" panose="020B0604020202020204" pitchFamily="34" charset="-128"/>
        <a:ea typeface="+mn-ea"/>
        <a:cs typeface="+mn-cs"/>
      </a:defRPr>
    </a:lvl8pPr>
    <a:lvl9pPr marL="3657600" algn="l" defTabSz="914400" rtl="0" eaLnBrk="1" latinLnBrk="0" hangingPunct="1">
      <a:defRPr sz="2400" kern="1200">
        <a:solidFill>
          <a:schemeClr val="tx1"/>
        </a:solidFill>
        <a:latin typeface="Arial Unicode MS" panose="020B0604020202020204" pitchFamily="34" charset="-12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0"/>
  </p:normalViewPr>
  <p:slideViewPr>
    <p:cSldViewPr>
      <p:cViewPr varScale="1">
        <p:scale>
          <a:sx n="113" d="100"/>
          <a:sy n="113" d="100"/>
        </p:scale>
        <p:origin x="16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DB97AB6-0D8E-AEF9-618B-6D2B0FB32B5D}"/>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l">
              <a:defRPr sz="1200"/>
            </a:lvl1pPr>
          </a:lstStyle>
          <a:p>
            <a:pPr>
              <a:defRPr/>
            </a:pPr>
            <a:endParaRPr lang="en-GB" altLang="en-US"/>
          </a:p>
        </p:txBody>
      </p:sp>
      <p:sp>
        <p:nvSpPr>
          <p:cNvPr id="11267" name="Rectangle 3">
            <a:extLst>
              <a:ext uri="{FF2B5EF4-FFF2-40B4-BE49-F238E27FC236}">
                <a16:creationId xmlns:a16="http://schemas.microsoft.com/office/drawing/2014/main" id="{6366476E-8D79-5350-ABDA-2ADF1B0E721C}"/>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ltLang="en-US"/>
          </a:p>
        </p:txBody>
      </p:sp>
      <p:sp>
        <p:nvSpPr>
          <p:cNvPr id="11268" name="Rectangle 4">
            <a:extLst>
              <a:ext uri="{FF2B5EF4-FFF2-40B4-BE49-F238E27FC236}">
                <a16:creationId xmlns:a16="http://schemas.microsoft.com/office/drawing/2014/main" id="{9112F657-C39D-B13C-450A-FAA7492DA27E}"/>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l">
              <a:defRPr sz="1200"/>
            </a:lvl1pPr>
          </a:lstStyle>
          <a:p>
            <a:pPr>
              <a:defRPr/>
            </a:pPr>
            <a:endParaRPr lang="en-GB" altLang="en-US"/>
          </a:p>
        </p:txBody>
      </p:sp>
      <p:sp>
        <p:nvSpPr>
          <p:cNvPr id="11269" name="Rectangle 5">
            <a:extLst>
              <a:ext uri="{FF2B5EF4-FFF2-40B4-BE49-F238E27FC236}">
                <a16:creationId xmlns:a16="http://schemas.microsoft.com/office/drawing/2014/main" id="{AB0CE9FC-CE0B-589B-C0DC-7B9287A7A486}"/>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FB887240-05B7-5944-8F22-2D456E811AAC}"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FD1331-52CB-6608-D5F3-0001F08A3439}"/>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E4FD5757-22EA-A3D8-236F-08928A83A07D}"/>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5EA3518-CEFA-9242-BD2C-706AA9E64E1A}" type="datetimeFigureOut">
              <a:rPr lang="en-US"/>
              <a:pPr>
                <a:defRPr/>
              </a:pPr>
              <a:t>5/9/22</a:t>
            </a:fld>
            <a:endParaRPr lang="en-US"/>
          </a:p>
        </p:txBody>
      </p:sp>
      <p:sp>
        <p:nvSpPr>
          <p:cNvPr id="4" name="Slide Image Placeholder 3">
            <a:extLst>
              <a:ext uri="{FF2B5EF4-FFF2-40B4-BE49-F238E27FC236}">
                <a16:creationId xmlns:a16="http://schemas.microsoft.com/office/drawing/2014/main" id="{01D313F3-9269-7778-6156-E3573D0C549B}"/>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D75A5A50-9743-D07B-20DA-71E3376DBB8B}"/>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DE0B9F1-5EEA-3F82-ADC4-AC6CF0E4018C}"/>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A11615C9-A6C8-2FC0-54B8-97AD038F5814}"/>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F8A1884C-E5C1-CA4C-8313-3EDA2ACE385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9A92B81-6005-E0AA-A9B3-88118604F8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Unicode MS" panose="020B0604020202020204" pitchFamily="34" charset="-128"/>
              </a:defRPr>
            </a:lvl1pPr>
            <a:lvl2pPr marL="755650" indent="-290513">
              <a:defRPr sz="2400">
                <a:solidFill>
                  <a:schemeClr val="tx1"/>
                </a:solidFill>
                <a:latin typeface="Arial Unicode MS" panose="020B0604020202020204" pitchFamily="34" charset="-128"/>
              </a:defRPr>
            </a:lvl2pPr>
            <a:lvl3pPr marL="1163638" indent="-231775">
              <a:defRPr sz="2400">
                <a:solidFill>
                  <a:schemeClr val="tx1"/>
                </a:solidFill>
                <a:latin typeface="Arial Unicode MS" panose="020B0604020202020204" pitchFamily="34" charset="-128"/>
              </a:defRPr>
            </a:lvl3pPr>
            <a:lvl4pPr marL="1630363" indent="-231775">
              <a:defRPr sz="2400">
                <a:solidFill>
                  <a:schemeClr val="tx1"/>
                </a:solidFill>
                <a:latin typeface="Arial Unicode MS" panose="020B0604020202020204" pitchFamily="34" charset="-128"/>
              </a:defRPr>
            </a:lvl4pPr>
            <a:lvl5pPr marL="2095500" indent="-231775">
              <a:defRPr sz="2400">
                <a:solidFill>
                  <a:schemeClr val="tx1"/>
                </a:solidFill>
                <a:latin typeface="Arial Unicode MS" panose="020B0604020202020204" pitchFamily="34" charset="-128"/>
              </a:defRPr>
            </a:lvl5pPr>
            <a:lvl6pPr marL="2552700" indent="-231775" eaLnBrk="0" fontAlgn="base" hangingPunct="0">
              <a:spcBef>
                <a:spcPct val="0"/>
              </a:spcBef>
              <a:spcAft>
                <a:spcPct val="0"/>
              </a:spcAft>
              <a:defRPr sz="2400">
                <a:solidFill>
                  <a:schemeClr val="tx1"/>
                </a:solidFill>
                <a:latin typeface="Arial Unicode MS" panose="020B0604020202020204" pitchFamily="34" charset="-128"/>
              </a:defRPr>
            </a:lvl6pPr>
            <a:lvl7pPr marL="3009900" indent="-231775" eaLnBrk="0" fontAlgn="base" hangingPunct="0">
              <a:spcBef>
                <a:spcPct val="0"/>
              </a:spcBef>
              <a:spcAft>
                <a:spcPct val="0"/>
              </a:spcAft>
              <a:defRPr sz="2400">
                <a:solidFill>
                  <a:schemeClr val="tx1"/>
                </a:solidFill>
                <a:latin typeface="Arial Unicode MS" panose="020B0604020202020204" pitchFamily="34" charset="-128"/>
              </a:defRPr>
            </a:lvl7pPr>
            <a:lvl8pPr marL="3467100" indent="-231775" eaLnBrk="0" fontAlgn="base" hangingPunct="0">
              <a:spcBef>
                <a:spcPct val="0"/>
              </a:spcBef>
              <a:spcAft>
                <a:spcPct val="0"/>
              </a:spcAft>
              <a:defRPr sz="2400">
                <a:solidFill>
                  <a:schemeClr val="tx1"/>
                </a:solidFill>
                <a:latin typeface="Arial Unicode MS" panose="020B0604020202020204" pitchFamily="34" charset="-128"/>
              </a:defRPr>
            </a:lvl8pPr>
            <a:lvl9pPr marL="3924300" indent="-231775" eaLnBrk="0" fontAlgn="base" hangingPunct="0">
              <a:spcBef>
                <a:spcPct val="0"/>
              </a:spcBef>
              <a:spcAft>
                <a:spcPct val="0"/>
              </a:spcAft>
              <a:defRPr sz="2400">
                <a:solidFill>
                  <a:schemeClr val="tx1"/>
                </a:solidFill>
                <a:latin typeface="Arial Unicode MS" panose="020B0604020202020204" pitchFamily="34" charset="-128"/>
              </a:defRPr>
            </a:lvl9pPr>
          </a:lstStyle>
          <a:p>
            <a:fld id="{F31374FF-56E3-0842-96B6-4C8827C0A4DB}" type="slidenum">
              <a:rPr lang="en-GB" altLang="en-US" sz="1200"/>
              <a:pPr/>
              <a:t>5</a:t>
            </a:fld>
            <a:endParaRPr lang="en-GB" altLang="en-US" sz="1200"/>
          </a:p>
        </p:txBody>
      </p:sp>
      <p:sp>
        <p:nvSpPr>
          <p:cNvPr id="19459" name="Rectangle 2">
            <a:extLst>
              <a:ext uri="{FF2B5EF4-FFF2-40B4-BE49-F238E27FC236}">
                <a16:creationId xmlns:a16="http://schemas.microsoft.com/office/drawing/2014/main" id="{2F23483F-2444-F288-3CB7-F6A4A39B6B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5C4DDE02-250C-BD97-303D-01C4C2768E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For each one, start by asking pupils what formula we have to use.</a:t>
            </a:r>
          </a:p>
          <a:p>
            <a:pPr eaLnBrk="1" hangingPunct="1">
              <a:spcBef>
                <a:spcPct val="0"/>
              </a:spcBef>
            </a:pPr>
            <a:r>
              <a:rPr lang="en-US" altLang="en-US"/>
              <a:t>Estimate each answer first using </a:t>
            </a:r>
            <a:r>
              <a:rPr lang="el-GR" altLang="en-US" sz="2400">
                <a:solidFill>
                  <a:srgbClr val="000066"/>
                </a:solidFill>
                <a:cs typeface="Times New Roman" panose="02020603050405020304" pitchFamily="18" charset="0"/>
                <a:sym typeface="Symbol" pitchFamily="2" charset="2"/>
              </a:rPr>
              <a:t></a:t>
            </a:r>
            <a:r>
              <a:rPr lang="en-US" altLang="en-US">
                <a:cs typeface="Times New Roman" panose="02020603050405020304" pitchFamily="18" charset="0"/>
              </a:rPr>
              <a:t> = 3, or use this to check the answer.</a:t>
            </a:r>
            <a:endParaRPr lang="el-GR" altLang="en-US">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E4EF864-AFAF-251A-A7BD-C96A6A6A3E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Unicode MS" panose="020B0604020202020204" pitchFamily="34" charset="-128"/>
              </a:defRPr>
            </a:lvl1pPr>
            <a:lvl2pPr marL="755650" indent="-290513">
              <a:defRPr sz="2400">
                <a:solidFill>
                  <a:schemeClr val="tx1"/>
                </a:solidFill>
                <a:latin typeface="Arial Unicode MS" panose="020B0604020202020204" pitchFamily="34" charset="-128"/>
              </a:defRPr>
            </a:lvl2pPr>
            <a:lvl3pPr marL="1163638" indent="-231775">
              <a:defRPr sz="2400">
                <a:solidFill>
                  <a:schemeClr val="tx1"/>
                </a:solidFill>
                <a:latin typeface="Arial Unicode MS" panose="020B0604020202020204" pitchFamily="34" charset="-128"/>
              </a:defRPr>
            </a:lvl3pPr>
            <a:lvl4pPr marL="1630363" indent="-231775">
              <a:defRPr sz="2400">
                <a:solidFill>
                  <a:schemeClr val="tx1"/>
                </a:solidFill>
                <a:latin typeface="Arial Unicode MS" panose="020B0604020202020204" pitchFamily="34" charset="-128"/>
              </a:defRPr>
            </a:lvl4pPr>
            <a:lvl5pPr marL="2095500" indent="-231775">
              <a:defRPr sz="2400">
                <a:solidFill>
                  <a:schemeClr val="tx1"/>
                </a:solidFill>
                <a:latin typeface="Arial Unicode MS" panose="020B0604020202020204" pitchFamily="34" charset="-128"/>
              </a:defRPr>
            </a:lvl5pPr>
            <a:lvl6pPr marL="2552700" indent="-231775" eaLnBrk="0" fontAlgn="base" hangingPunct="0">
              <a:spcBef>
                <a:spcPct val="0"/>
              </a:spcBef>
              <a:spcAft>
                <a:spcPct val="0"/>
              </a:spcAft>
              <a:defRPr sz="2400">
                <a:solidFill>
                  <a:schemeClr val="tx1"/>
                </a:solidFill>
                <a:latin typeface="Arial Unicode MS" panose="020B0604020202020204" pitchFamily="34" charset="-128"/>
              </a:defRPr>
            </a:lvl6pPr>
            <a:lvl7pPr marL="3009900" indent="-231775" eaLnBrk="0" fontAlgn="base" hangingPunct="0">
              <a:spcBef>
                <a:spcPct val="0"/>
              </a:spcBef>
              <a:spcAft>
                <a:spcPct val="0"/>
              </a:spcAft>
              <a:defRPr sz="2400">
                <a:solidFill>
                  <a:schemeClr val="tx1"/>
                </a:solidFill>
                <a:latin typeface="Arial Unicode MS" panose="020B0604020202020204" pitchFamily="34" charset="-128"/>
              </a:defRPr>
            </a:lvl7pPr>
            <a:lvl8pPr marL="3467100" indent="-231775" eaLnBrk="0" fontAlgn="base" hangingPunct="0">
              <a:spcBef>
                <a:spcPct val="0"/>
              </a:spcBef>
              <a:spcAft>
                <a:spcPct val="0"/>
              </a:spcAft>
              <a:defRPr sz="2400">
                <a:solidFill>
                  <a:schemeClr val="tx1"/>
                </a:solidFill>
                <a:latin typeface="Arial Unicode MS" panose="020B0604020202020204" pitchFamily="34" charset="-128"/>
              </a:defRPr>
            </a:lvl8pPr>
            <a:lvl9pPr marL="3924300" indent="-231775" eaLnBrk="0" fontAlgn="base" hangingPunct="0">
              <a:spcBef>
                <a:spcPct val="0"/>
              </a:spcBef>
              <a:spcAft>
                <a:spcPct val="0"/>
              </a:spcAft>
              <a:defRPr sz="2400">
                <a:solidFill>
                  <a:schemeClr val="tx1"/>
                </a:solidFill>
                <a:latin typeface="Arial Unicode MS" panose="020B0604020202020204" pitchFamily="34" charset="-128"/>
              </a:defRPr>
            </a:lvl9pPr>
          </a:lstStyle>
          <a:p>
            <a:fld id="{F5BAA556-6B1A-324E-BBA6-A2C89DE182AC}" type="slidenum">
              <a:rPr lang="en-GB" altLang="en-US" sz="1200"/>
              <a:pPr/>
              <a:t>7</a:t>
            </a:fld>
            <a:endParaRPr lang="en-GB" altLang="en-US" sz="1200"/>
          </a:p>
        </p:txBody>
      </p:sp>
      <p:sp>
        <p:nvSpPr>
          <p:cNvPr id="22531" name="Rectangle 2">
            <a:extLst>
              <a:ext uri="{FF2B5EF4-FFF2-40B4-BE49-F238E27FC236}">
                <a16:creationId xmlns:a16="http://schemas.microsoft.com/office/drawing/2014/main" id="{4BE74BE9-BAC6-5B85-1FD0-41B83517A4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a:extLst>
              <a:ext uri="{FF2B5EF4-FFF2-40B4-BE49-F238E27FC236}">
                <a16:creationId xmlns:a16="http://schemas.microsoft.com/office/drawing/2014/main" id="{866AB2CA-0A43-0269-F930-D0856D7EA0B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Explain that rather than use the formula on the previous slide, it is usually easier to halve the diameter mentally to give the radius, before substituting it into the formula. </a:t>
            </a:r>
          </a:p>
          <a:p>
            <a:pPr eaLnBrk="1" hangingPunct="1">
              <a:spcBef>
                <a:spcPct val="0"/>
              </a:spcBef>
            </a:pPr>
            <a:r>
              <a:rPr lang="en-US" altLang="en-US"/>
              <a:t>The most common error is to neglect to half the diameter to find the radius and to substitute this value into the formula. Ensure that pupils do not make this mistake.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3991CD-3D5E-69CF-DD4D-A14C4C17DFBE}"/>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4A216653-0F89-F285-5DA5-F8EB0B4A2A56}"/>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4AD05D78-17A9-5BD5-9AFA-07B2D542D5E6}"/>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E1334573-3C12-1331-37A2-561FE83941E6}"/>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9">
            <a:extLst>
              <a:ext uri="{FF2B5EF4-FFF2-40B4-BE49-F238E27FC236}">
                <a16:creationId xmlns:a16="http://schemas.microsoft.com/office/drawing/2014/main" id="{A1510F2B-961B-C282-E3CB-C5E48ED6A68C}"/>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ctr">
              <a:defRPr/>
            </a:pPr>
            <a:endParaRPr lang="en-US"/>
          </a:p>
        </p:txBody>
      </p:sp>
      <p:sp>
        <p:nvSpPr>
          <p:cNvPr id="11" name="Straight Connector 10">
            <a:extLst>
              <a:ext uri="{FF2B5EF4-FFF2-40B4-BE49-F238E27FC236}">
                <a16:creationId xmlns:a16="http://schemas.microsoft.com/office/drawing/2014/main" id="{0481A611-B634-09C1-199E-367B6D8E832F}"/>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ctr">
              <a:defRPr/>
            </a:pPr>
            <a:endParaRPr lang="en-US"/>
          </a:p>
        </p:txBody>
      </p:sp>
      <p:sp>
        <p:nvSpPr>
          <p:cNvPr id="12" name="Straight Connector 11">
            <a:extLst>
              <a:ext uri="{FF2B5EF4-FFF2-40B4-BE49-F238E27FC236}">
                <a16:creationId xmlns:a16="http://schemas.microsoft.com/office/drawing/2014/main" id="{CDCB869C-7BBD-4E62-2029-C83A60706078}"/>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3" name="Straight Connector 12">
            <a:extLst>
              <a:ext uri="{FF2B5EF4-FFF2-40B4-BE49-F238E27FC236}">
                <a16:creationId xmlns:a16="http://schemas.microsoft.com/office/drawing/2014/main" id="{8637C4AD-C465-C587-C435-223F91FF56F0}"/>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ctr">
              <a:defRPr/>
            </a:pPr>
            <a:endParaRPr lang="en-US"/>
          </a:p>
        </p:txBody>
      </p:sp>
      <p:sp>
        <p:nvSpPr>
          <p:cNvPr id="14" name="Straight Connector 13">
            <a:extLst>
              <a:ext uri="{FF2B5EF4-FFF2-40B4-BE49-F238E27FC236}">
                <a16:creationId xmlns:a16="http://schemas.microsoft.com/office/drawing/2014/main" id="{47539352-2E0E-9BCA-593F-9612D5AE4100}"/>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5" name="Straight Connector 14">
            <a:extLst>
              <a:ext uri="{FF2B5EF4-FFF2-40B4-BE49-F238E27FC236}">
                <a16:creationId xmlns:a16="http://schemas.microsoft.com/office/drawing/2014/main" id="{CCF2F37A-9BFA-C550-D879-FB70CECEB77E}"/>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6" name="Rectangle 15">
            <a:extLst>
              <a:ext uri="{FF2B5EF4-FFF2-40B4-BE49-F238E27FC236}">
                <a16:creationId xmlns:a16="http://schemas.microsoft.com/office/drawing/2014/main" id="{F10459AE-9FEF-F5C1-AF62-8657270FCD72}"/>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CFA3B8A4-8320-5266-96FE-1EBA5106E25A}"/>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AD167580-F141-DE77-9EF4-DC3BCCC9FA3C}"/>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a:extLst>
              <a:ext uri="{FF2B5EF4-FFF2-40B4-BE49-F238E27FC236}">
                <a16:creationId xmlns:a16="http://schemas.microsoft.com/office/drawing/2014/main" id="{9754F113-C0BC-2F4C-E57C-03B9037D17DB}"/>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a:extLst>
              <a:ext uri="{FF2B5EF4-FFF2-40B4-BE49-F238E27FC236}">
                <a16:creationId xmlns:a16="http://schemas.microsoft.com/office/drawing/2014/main" id="{1FCCA65C-8405-661B-284E-973DB8EF0E54}"/>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a:extLst>
              <a:ext uri="{FF2B5EF4-FFF2-40B4-BE49-F238E27FC236}">
                <a16:creationId xmlns:a16="http://schemas.microsoft.com/office/drawing/2014/main" id="{B33A24AA-5DB3-A78B-2D4F-0A62AF1D21CB}"/>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C9578786-FD72-2E87-BB9E-C42A376B6761}"/>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en-GB" altLang="en-US"/>
          </a:p>
        </p:txBody>
      </p:sp>
      <p:sp>
        <p:nvSpPr>
          <p:cNvPr id="23" name="Footer Placeholder 16">
            <a:extLst>
              <a:ext uri="{FF2B5EF4-FFF2-40B4-BE49-F238E27FC236}">
                <a16:creationId xmlns:a16="http://schemas.microsoft.com/office/drawing/2014/main" id="{86CEC10E-21C2-A8BA-FE25-A2D7F6B4F60C}"/>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GB" altLang="en-US"/>
          </a:p>
        </p:txBody>
      </p:sp>
      <p:sp>
        <p:nvSpPr>
          <p:cNvPr id="24" name="Slide Number Placeholder 28">
            <a:extLst>
              <a:ext uri="{FF2B5EF4-FFF2-40B4-BE49-F238E27FC236}">
                <a16:creationId xmlns:a16="http://schemas.microsoft.com/office/drawing/2014/main" id="{C9EFDE68-D727-E630-53EF-29BCFE027241}"/>
              </a:ext>
            </a:extLst>
          </p:cNvPr>
          <p:cNvSpPr>
            <a:spLocks noGrp="1"/>
          </p:cNvSpPr>
          <p:nvPr>
            <p:ph type="sldNum" sz="quarter" idx="12"/>
          </p:nvPr>
        </p:nvSpPr>
        <p:spPr bwMode="auto">
          <a:xfrm>
            <a:off x="1325563" y="4929188"/>
            <a:ext cx="609600" cy="517525"/>
          </a:xfrm>
        </p:spPr>
        <p:txBody>
          <a:bodyPr/>
          <a:lstStyle>
            <a:lvl1pPr>
              <a:defRPr/>
            </a:lvl1pPr>
          </a:lstStyle>
          <a:p>
            <a:fld id="{87EA0AF7-C72B-714E-BF12-B319451EEFF4}" type="slidenum">
              <a:rPr lang="en-GB" altLang="en-US"/>
              <a:pPr/>
              <a:t>‹#›</a:t>
            </a:fld>
            <a:endParaRPr lang="en-GB" altLang="en-US"/>
          </a:p>
        </p:txBody>
      </p:sp>
    </p:spTree>
    <p:extLst>
      <p:ext uri="{BB962C8B-B14F-4D97-AF65-F5344CB8AC3E}">
        <p14:creationId xmlns:p14="http://schemas.microsoft.com/office/powerpoint/2010/main" val="18821549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DD5B12BD-8771-75B0-1CD6-D237E597DE4C}"/>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2">
            <a:extLst>
              <a:ext uri="{FF2B5EF4-FFF2-40B4-BE49-F238E27FC236}">
                <a16:creationId xmlns:a16="http://schemas.microsoft.com/office/drawing/2014/main" id="{338035A4-7B70-6737-BBA7-714724A9FBDD}"/>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22">
            <a:extLst>
              <a:ext uri="{FF2B5EF4-FFF2-40B4-BE49-F238E27FC236}">
                <a16:creationId xmlns:a16="http://schemas.microsoft.com/office/drawing/2014/main" id="{252D26FF-5C7E-7DEB-43C5-956234865541}"/>
              </a:ext>
            </a:extLst>
          </p:cNvPr>
          <p:cNvSpPr>
            <a:spLocks noGrp="1"/>
          </p:cNvSpPr>
          <p:nvPr>
            <p:ph type="sldNum" sz="quarter" idx="12"/>
          </p:nvPr>
        </p:nvSpPr>
        <p:spPr/>
        <p:txBody>
          <a:bodyPr/>
          <a:lstStyle>
            <a:lvl1pPr>
              <a:defRPr/>
            </a:lvl1pPr>
          </a:lstStyle>
          <a:p>
            <a:fld id="{DB25BB04-9F97-C247-89A2-14DD760090A3}" type="slidenum">
              <a:rPr lang="en-GB" altLang="en-US"/>
              <a:pPr/>
              <a:t>‹#›</a:t>
            </a:fld>
            <a:endParaRPr lang="en-GB" altLang="en-US"/>
          </a:p>
        </p:txBody>
      </p:sp>
    </p:spTree>
    <p:extLst>
      <p:ext uri="{BB962C8B-B14F-4D97-AF65-F5344CB8AC3E}">
        <p14:creationId xmlns:p14="http://schemas.microsoft.com/office/powerpoint/2010/main" val="406971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219666D-0CEC-442A-9308-2A835786BE62}"/>
              </a:ext>
            </a:extLst>
          </p:cNvPr>
          <p:cNvSpPr>
            <a:spLocks noGrp="1"/>
          </p:cNvSpPr>
          <p:nvPr>
            <p:ph type="dt" sz="half" idx="10"/>
          </p:nvPr>
        </p:nvSpPr>
        <p:spPr/>
        <p:txBody>
          <a:bodyPr/>
          <a:lstStyle>
            <a:lvl1pPr>
              <a:defRPr/>
            </a:lvl1pPr>
          </a:lstStyle>
          <a:p>
            <a:pPr>
              <a:defRPr/>
            </a:pPr>
            <a:endParaRPr lang="en-GB" altLang="en-US"/>
          </a:p>
        </p:txBody>
      </p:sp>
      <p:sp>
        <p:nvSpPr>
          <p:cNvPr id="5" name="Footer Placeholder 2">
            <a:extLst>
              <a:ext uri="{FF2B5EF4-FFF2-40B4-BE49-F238E27FC236}">
                <a16:creationId xmlns:a16="http://schemas.microsoft.com/office/drawing/2014/main" id="{C44EA156-9AFA-AF6F-1FED-6A4529E17B09}"/>
              </a:ext>
            </a:extLst>
          </p:cNvPr>
          <p:cNvSpPr>
            <a:spLocks noGrp="1"/>
          </p:cNvSpPr>
          <p:nvPr>
            <p:ph type="ftr" sz="quarter" idx="11"/>
          </p:nvPr>
        </p:nvSpPr>
        <p:spPr/>
        <p:txBody>
          <a:bodyPr/>
          <a:lstStyle>
            <a:lvl1pPr>
              <a:defRPr/>
            </a:lvl1pPr>
          </a:lstStyle>
          <a:p>
            <a:pPr>
              <a:defRPr/>
            </a:pPr>
            <a:endParaRPr lang="en-GB" altLang="en-US"/>
          </a:p>
        </p:txBody>
      </p:sp>
      <p:sp>
        <p:nvSpPr>
          <p:cNvPr id="6" name="Slide Number Placeholder 22">
            <a:extLst>
              <a:ext uri="{FF2B5EF4-FFF2-40B4-BE49-F238E27FC236}">
                <a16:creationId xmlns:a16="http://schemas.microsoft.com/office/drawing/2014/main" id="{AB140CB2-1247-E612-C1B3-C1917F2218A4}"/>
              </a:ext>
            </a:extLst>
          </p:cNvPr>
          <p:cNvSpPr>
            <a:spLocks noGrp="1"/>
          </p:cNvSpPr>
          <p:nvPr>
            <p:ph type="sldNum" sz="quarter" idx="12"/>
          </p:nvPr>
        </p:nvSpPr>
        <p:spPr/>
        <p:txBody>
          <a:bodyPr/>
          <a:lstStyle>
            <a:lvl1pPr>
              <a:defRPr/>
            </a:lvl1pPr>
          </a:lstStyle>
          <a:p>
            <a:fld id="{988DD021-7E6B-C347-BCFB-C3ECF3B1277D}" type="slidenum">
              <a:rPr lang="en-GB" altLang="en-US"/>
              <a:pPr/>
              <a:t>‹#›</a:t>
            </a:fld>
            <a:endParaRPr lang="en-GB" altLang="en-US"/>
          </a:p>
        </p:txBody>
      </p:sp>
    </p:spTree>
    <p:extLst>
      <p:ext uri="{BB962C8B-B14F-4D97-AF65-F5344CB8AC3E}">
        <p14:creationId xmlns:p14="http://schemas.microsoft.com/office/powerpoint/2010/main" val="109325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268128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4735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9756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221612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23565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Tree>
    <p:extLst>
      <p:ext uri="{BB962C8B-B14F-4D97-AF65-F5344CB8AC3E}">
        <p14:creationId xmlns:p14="http://schemas.microsoft.com/office/powerpoint/2010/main" val="40101683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114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576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D622AC9E-07F6-2B89-F01F-29799DD6BB94}"/>
              </a:ext>
            </a:extLst>
          </p:cNvPr>
          <p:cNvSpPr>
            <a:spLocks noGrp="1"/>
          </p:cNvSpPr>
          <p:nvPr>
            <p:ph type="dt" sz="half" idx="10"/>
          </p:nvPr>
        </p:nvSpPr>
        <p:spPr/>
        <p:txBody>
          <a:bodyPr rtlCol="0"/>
          <a:lstStyle>
            <a:lvl1pPr>
              <a:defRPr/>
            </a:lvl1pPr>
          </a:lstStyle>
          <a:p>
            <a:pPr>
              <a:defRPr/>
            </a:pPr>
            <a:endParaRPr lang="en-GB" altLang="en-US"/>
          </a:p>
        </p:txBody>
      </p:sp>
      <p:sp>
        <p:nvSpPr>
          <p:cNvPr id="5" name="Slide Number Placeholder 8">
            <a:extLst>
              <a:ext uri="{FF2B5EF4-FFF2-40B4-BE49-F238E27FC236}">
                <a16:creationId xmlns:a16="http://schemas.microsoft.com/office/drawing/2014/main" id="{DDE25AD1-CE0C-8A33-6D50-AB188A8787AF}"/>
              </a:ext>
            </a:extLst>
          </p:cNvPr>
          <p:cNvSpPr>
            <a:spLocks noGrp="1"/>
          </p:cNvSpPr>
          <p:nvPr>
            <p:ph type="sldNum" sz="quarter" idx="11"/>
          </p:nvPr>
        </p:nvSpPr>
        <p:spPr/>
        <p:txBody>
          <a:bodyPr/>
          <a:lstStyle>
            <a:lvl1pPr>
              <a:defRPr/>
            </a:lvl1pPr>
          </a:lstStyle>
          <a:p>
            <a:fld id="{3B83965C-95E3-B643-BB74-5EF539265034}" type="slidenum">
              <a:rPr lang="en-GB" altLang="en-US"/>
              <a:pPr/>
              <a:t>‹#›</a:t>
            </a:fld>
            <a:endParaRPr lang="en-GB" altLang="en-US"/>
          </a:p>
        </p:txBody>
      </p:sp>
      <p:sp>
        <p:nvSpPr>
          <p:cNvPr id="6" name="Footer Placeholder 9">
            <a:extLst>
              <a:ext uri="{FF2B5EF4-FFF2-40B4-BE49-F238E27FC236}">
                <a16:creationId xmlns:a16="http://schemas.microsoft.com/office/drawing/2014/main" id="{DF316181-1B86-5B5F-1B10-0FF65915BC4E}"/>
              </a:ext>
            </a:extLst>
          </p:cNvPr>
          <p:cNvSpPr>
            <a:spLocks noGrp="1"/>
          </p:cNvSpPr>
          <p:nvPr>
            <p:ph type="ftr" sz="quarter" idx="12"/>
          </p:nvPr>
        </p:nvSpPr>
        <p:spPr/>
        <p:txBody>
          <a:bodyPr rtlCol="0"/>
          <a:lstStyle>
            <a:lvl1pPr>
              <a:defRPr/>
            </a:lvl1pPr>
          </a:lstStyle>
          <a:p>
            <a:pPr>
              <a:defRPr/>
            </a:pPr>
            <a:endParaRPr lang="en-GB" altLang="en-US"/>
          </a:p>
        </p:txBody>
      </p:sp>
    </p:spTree>
    <p:extLst>
      <p:ext uri="{BB962C8B-B14F-4D97-AF65-F5344CB8AC3E}">
        <p14:creationId xmlns:p14="http://schemas.microsoft.com/office/powerpoint/2010/main" val="24514003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48462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91156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388786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1494923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642166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57805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53945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430111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Tree>
    <p:extLst>
      <p:ext uri="{BB962C8B-B14F-4D97-AF65-F5344CB8AC3E}">
        <p14:creationId xmlns:p14="http://schemas.microsoft.com/office/powerpoint/2010/main" val="6889848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211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A4A153-4213-DA2C-5BFE-9DA5333DB604}"/>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E197840F-5A33-D6EF-E41F-21BB40812107}"/>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DAC0BC2D-AC31-BF1E-7B53-19B07556176F}"/>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70BC146D-68F0-5D97-3E70-2E6C9D3E06AE}"/>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Straight Connector 7">
            <a:extLst>
              <a:ext uri="{FF2B5EF4-FFF2-40B4-BE49-F238E27FC236}">
                <a16:creationId xmlns:a16="http://schemas.microsoft.com/office/drawing/2014/main" id="{3B3670F3-FB29-0D66-EC5A-22B4B9BB758D}"/>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ctr">
              <a:defRPr/>
            </a:pPr>
            <a:endParaRPr lang="en-US"/>
          </a:p>
        </p:txBody>
      </p:sp>
      <p:sp>
        <p:nvSpPr>
          <p:cNvPr id="9" name="Straight Connector 8">
            <a:extLst>
              <a:ext uri="{FF2B5EF4-FFF2-40B4-BE49-F238E27FC236}">
                <a16:creationId xmlns:a16="http://schemas.microsoft.com/office/drawing/2014/main" id="{741C6737-DE49-1AB3-3500-6E9D22EF3BA9}"/>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ctr">
              <a:defRPr/>
            </a:pPr>
            <a:endParaRPr lang="en-US"/>
          </a:p>
        </p:txBody>
      </p:sp>
      <p:sp>
        <p:nvSpPr>
          <p:cNvPr id="10" name="Straight Connector 9">
            <a:extLst>
              <a:ext uri="{FF2B5EF4-FFF2-40B4-BE49-F238E27FC236}">
                <a16:creationId xmlns:a16="http://schemas.microsoft.com/office/drawing/2014/main" id="{C4FCD6A9-A80C-1C11-8AC3-08D9F57C2CF0}"/>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1" name="Straight Connector 10">
            <a:extLst>
              <a:ext uri="{FF2B5EF4-FFF2-40B4-BE49-F238E27FC236}">
                <a16:creationId xmlns:a16="http://schemas.microsoft.com/office/drawing/2014/main" id="{41FF9310-A8B3-A583-C0E2-65302E050A2B}"/>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ctr">
              <a:defRPr/>
            </a:pPr>
            <a:endParaRPr lang="en-US"/>
          </a:p>
        </p:txBody>
      </p:sp>
      <p:sp>
        <p:nvSpPr>
          <p:cNvPr id="12" name="Straight Connector 11">
            <a:extLst>
              <a:ext uri="{FF2B5EF4-FFF2-40B4-BE49-F238E27FC236}">
                <a16:creationId xmlns:a16="http://schemas.microsoft.com/office/drawing/2014/main" id="{FE8A149F-8A71-6DAE-B50F-76930144786B}"/>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3" name="Rectangle 12">
            <a:extLst>
              <a:ext uri="{FF2B5EF4-FFF2-40B4-BE49-F238E27FC236}">
                <a16:creationId xmlns:a16="http://schemas.microsoft.com/office/drawing/2014/main" id="{24E56027-E720-85C0-843B-CC3E38BFDD24}"/>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8733110C-C91E-5C64-4729-C8F986285548}"/>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a:extLst>
              <a:ext uri="{FF2B5EF4-FFF2-40B4-BE49-F238E27FC236}">
                <a16:creationId xmlns:a16="http://schemas.microsoft.com/office/drawing/2014/main" id="{85236672-55C3-D8E7-A2F5-FC281A19DF2C}"/>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a:extLst>
              <a:ext uri="{FF2B5EF4-FFF2-40B4-BE49-F238E27FC236}">
                <a16:creationId xmlns:a16="http://schemas.microsoft.com/office/drawing/2014/main" id="{2E9590F9-55F4-6F6D-EBAD-F4F23E32855C}"/>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75C6AD1C-4471-A15D-BD98-8FF912F0FCA0}"/>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684527C2-AA2F-5CE7-4182-C777FAD125D2}"/>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a:extLst>
              <a:ext uri="{FF2B5EF4-FFF2-40B4-BE49-F238E27FC236}">
                <a16:creationId xmlns:a16="http://schemas.microsoft.com/office/drawing/2014/main" id="{828AB68F-BF03-3E2A-E7AC-C671388B808B}"/>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A348F21D-4E41-A106-E373-3566717149AF}"/>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en-GB" altLang="en-US"/>
          </a:p>
        </p:txBody>
      </p:sp>
      <p:sp>
        <p:nvSpPr>
          <p:cNvPr id="21" name="Footer Placeholder 4">
            <a:extLst>
              <a:ext uri="{FF2B5EF4-FFF2-40B4-BE49-F238E27FC236}">
                <a16:creationId xmlns:a16="http://schemas.microsoft.com/office/drawing/2014/main" id="{2E4F5B89-2911-9D68-C3E6-C2C88D49C1FD}"/>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GB" altLang="en-US"/>
          </a:p>
        </p:txBody>
      </p:sp>
      <p:sp>
        <p:nvSpPr>
          <p:cNvPr id="22" name="Slide Number Placeholder 5">
            <a:extLst>
              <a:ext uri="{FF2B5EF4-FFF2-40B4-BE49-F238E27FC236}">
                <a16:creationId xmlns:a16="http://schemas.microsoft.com/office/drawing/2014/main" id="{EB1DAF54-B66F-B121-E1AC-6C11700EDB9B}"/>
              </a:ext>
            </a:extLst>
          </p:cNvPr>
          <p:cNvSpPr>
            <a:spLocks noGrp="1"/>
          </p:cNvSpPr>
          <p:nvPr>
            <p:ph type="sldNum" sz="quarter" idx="12"/>
          </p:nvPr>
        </p:nvSpPr>
        <p:spPr bwMode="auto">
          <a:xfrm>
            <a:off x="1339850" y="4929188"/>
            <a:ext cx="609600" cy="517525"/>
          </a:xfrm>
        </p:spPr>
        <p:txBody>
          <a:bodyPr/>
          <a:lstStyle>
            <a:lvl1pPr>
              <a:defRPr/>
            </a:lvl1pPr>
          </a:lstStyle>
          <a:p>
            <a:fld id="{DB7B9BA9-BA97-A949-917B-92AA7A904371}" type="slidenum">
              <a:rPr lang="en-GB" altLang="en-US"/>
              <a:pPr/>
              <a:t>‹#›</a:t>
            </a:fld>
            <a:endParaRPr lang="en-GB" altLang="en-US"/>
          </a:p>
        </p:txBody>
      </p:sp>
    </p:spTree>
    <p:extLst>
      <p:ext uri="{BB962C8B-B14F-4D97-AF65-F5344CB8AC3E}">
        <p14:creationId xmlns:p14="http://schemas.microsoft.com/office/powerpoint/2010/main" val="2760298214"/>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06963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28698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6044183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3147587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2698610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0727392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033490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0127113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18929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Tree>
    <p:extLst>
      <p:ext uri="{BB962C8B-B14F-4D97-AF65-F5344CB8AC3E}">
        <p14:creationId xmlns:p14="http://schemas.microsoft.com/office/powerpoint/2010/main" val="205338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952378AE-72E5-97C9-FA3B-54C6220D9CBF}"/>
              </a:ext>
            </a:extLst>
          </p:cNvPr>
          <p:cNvSpPr>
            <a:spLocks noGrp="1"/>
          </p:cNvSpPr>
          <p:nvPr>
            <p:ph type="dt" sz="half" idx="10"/>
          </p:nvPr>
        </p:nvSpPr>
        <p:spPr/>
        <p:txBody>
          <a:bodyPr/>
          <a:lstStyle>
            <a:lvl1pPr>
              <a:defRPr/>
            </a:lvl1pPr>
          </a:lstStyle>
          <a:p>
            <a:pPr>
              <a:defRPr/>
            </a:pPr>
            <a:endParaRPr lang="en-GB" altLang="en-US"/>
          </a:p>
        </p:txBody>
      </p:sp>
      <p:sp>
        <p:nvSpPr>
          <p:cNvPr id="6" name="Footer Placeholder 2">
            <a:extLst>
              <a:ext uri="{FF2B5EF4-FFF2-40B4-BE49-F238E27FC236}">
                <a16:creationId xmlns:a16="http://schemas.microsoft.com/office/drawing/2014/main" id="{D0322CD9-7CBA-DFBD-D75E-5E57CA895865}"/>
              </a:ext>
            </a:extLst>
          </p:cNvPr>
          <p:cNvSpPr>
            <a:spLocks noGrp="1"/>
          </p:cNvSpPr>
          <p:nvPr>
            <p:ph type="ftr" sz="quarter" idx="11"/>
          </p:nvPr>
        </p:nvSpPr>
        <p:spPr/>
        <p:txBody>
          <a:bodyPr/>
          <a:lstStyle>
            <a:lvl1pPr>
              <a:defRPr/>
            </a:lvl1pPr>
          </a:lstStyle>
          <a:p>
            <a:pPr>
              <a:defRPr/>
            </a:pPr>
            <a:endParaRPr lang="en-GB" altLang="en-US"/>
          </a:p>
        </p:txBody>
      </p:sp>
      <p:sp>
        <p:nvSpPr>
          <p:cNvPr id="7" name="Slide Number Placeholder 22">
            <a:extLst>
              <a:ext uri="{FF2B5EF4-FFF2-40B4-BE49-F238E27FC236}">
                <a16:creationId xmlns:a16="http://schemas.microsoft.com/office/drawing/2014/main" id="{8EC4C6F7-73D0-BF38-2917-874E0D89E4D7}"/>
              </a:ext>
            </a:extLst>
          </p:cNvPr>
          <p:cNvSpPr>
            <a:spLocks noGrp="1"/>
          </p:cNvSpPr>
          <p:nvPr>
            <p:ph type="sldNum" sz="quarter" idx="12"/>
          </p:nvPr>
        </p:nvSpPr>
        <p:spPr/>
        <p:txBody>
          <a:bodyPr/>
          <a:lstStyle>
            <a:lvl1pPr>
              <a:defRPr/>
            </a:lvl1pPr>
          </a:lstStyle>
          <a:p>
            <a:fld id="{F285A43D-EE47-2749-B0C9-11169134A4FC}" type="slidenum">
              <a:rPr lang="en-GB" altLang="en-US"/>
              <a:pPr/>
              <a:t>‹#›</a:t>
            </a:fld>
            <a:endParaRPr lang="en-GB" altLang="en-US"/>
          </a:p>
        </p:txBody>
      </p:sp>
    </p:spTree>
    <p:extLst>
      <p:ext uri="{BB962C8B-B14F-4D97-AF65-F5344CB8AC3E}">
        <p14:creationId xmlns:p14="http://schemas.microsoft.com/office/powerpoint/2010/main" val="21408003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0548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399568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976523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8153577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3170177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Tree>
    <p:extLst>
      <p:ext uri="{BB962C8B-B14F-4D97-AF65-F5344CB8AC3E}">
        <p14:creationId xmlns:p14="http://schemas.microsoft.com/office/powerpoint/2010/main" val="2698365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321135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834581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6659272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272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7AD03BA1-CACB-B084-4417-B5DF6BB12979}"/>
              </a:ext>
            </a:extLst>
          </p:cNvPr>
          <p:cNvSpPr>
            <a:spLocks noGrp="1"/>
          </p:cNvSpPr>
          <p:nvPr>
            <p:ph type="dt" sz="half" idx="10"/>
          </p:nvPr>
        </p:nvSpPr>
        <p:spPr/>
        <p:txBody>
          <a:bodyPr/>
          <a:lstStyle>
            <a:lvl1pPr>
              <a:defRPr/>
            </a:lvl1pPr>
          </a:lstStyle>
          <a:p>
            <a:pPr>
              <a:defRPr/>
            </a:pPr>
            <a:endParaRPr lang="en-GB" altLang="en-US"/>
          </a:p>
        </p:txBody>
      </p:sp>
      <p:sp>
        <p:nvSpPr>
          <p:cNvPr id="8" name="Footer Placeholder 2">
            <a:extLst>
              <a:ext uri="{FF2B5EF4-FFF2-40B4-BE49-F238E27FC236}">
                <a16:creationId xmlns:a16="http://schemas.microsoft.com/office/drawing/2014/main" id="{F41BA71D-8FFF-F37E-35D9-5B32DAD0470E}"/>
              </a:ext>
            </a:extLst>
          </p:cNvPr>
          <p:cNvSpPr>
            <a:spLocks noGrp="1"/>
          </p:cNvSpPr>
          <p:nvPr>
            <p:ph type="ftr" sz="quarter" idx="11"/>
          </p:nvPr>
        </p:nvSpPr>
        <p:spPr/>
        <p:txBody>
          <a:bodyPr/>
          <a:lstStyle>
            <a:lvl1pPr>
              <a:defRPr/>
            </a:lvl1pPr>
          </a:lstStyle>
          <a:p>
            <a:pPr>
              <a:defRPr/>
            </a:pPr>
            <a:endParaRPr lang="en-GB" altLang="en-US"/>
          </a:p>
        </p:txBody>
      </p:sp>
      <p:sp>
        <p:nvSpPr>
          <p:cNvPr id="9" name="Slide Number Placeholder 22">
            <a:extLst>
              <a:ext uri="{FF2B5EF4-FFF2-40B4-BE49-F238E27FC236}">
                <a16:creationId xmlns:a16="http://schemas.microsoft.com/office/drawing/2014/main" id="{678464B4-0E83-2DB2-D3BE-67DE86D7A8A5}"/>
              </a:ext>
            </a:extLst>
          </p:cNvPr>
          <p:cNvSpPr>
            <a:spLocks noGrp="1"/>
          </p:cNvSpPr>
          <p:nvPr>
            <p:ph type="sldNum" sz="quarter" idx="12"/>
          </p:nvPr>
        </p:nvSpPr>
        <p:spPr/>
        <p:txBody>
          <a:bodyPr/>
          <a:lstStyle>
            <a:lvl1pPr>
              <a:defRPr/>
            </a:lvl1pPr>
          </a:lstStyle>
          <a:p>
            <a:fld id="{97CB83A2-094E-7840-92B4-74E0C5F59B3B}" type="slidenum">
              <a:rPr lang="en-GB" altLang="en-US"/>
              <a:pPr/>
              <a:t>‹#›</a:t>
            </a:fld>
            <a:endParaRPr lang="en-GB" altLang="en-US"/>
          </a:p>
        </p:txBody>
      </p:sp>
    </p:spTree>
    <p:extLst>
      <p:ext uri="{BB962C8B-B14F-4D97-AF65-F5344CB8AC3E}">
        <p14:creationId xmlns:p14="http://schemas.microsoft.com/office/powerpoint/2010/main" val="6644175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Tree>
    <p:extLst>
      <p:ext uri="{BB962C8B-B14F-4D97-AF65-F5344CB8AC3E}">
        <p14:creationId xmlns:p14="http://schemas.microsoft.com/office/powerpoint/2010/main" val="38022855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38758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346117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272056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31584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74682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0A2C9E6A-ABAE-64D8-A1ED-EA92C8DD263C}"/>
              </a:ext>
            </a:extLst>
          </p:cNvPr>
          <p:cNvSpPr>
            <a:spLocks noGrp="1"/>
          </p:cNvSpPr>
          <p:nvPr>
            <p:ph type="dt" sz="half" idx="10"/>
          </p:nvPr>
        </p:nvSpPr>
        <p:spPr/>
        <p:txBody>
          <a:bodyPr rtlCol="0"/>
          <a:lstStyle>
            <a:lvl1pPr>
              <a:defRPr/>
            </a:lvl1pPr>
          </a:lstStyle>
          <a:p>
            <a:pPr>
              <a:defRPr/>
            </a:pPr>
            <a:endParaRPr lang="en-GB" altLang="en-US"/>
          </a:p>
        </p:txBody>
      </p:sp>
      <p:sp>
        <p:nvSpPr>
          <p:cNvPr id="4" name="Slide Number Placeholder 6">
            <a:extLst>
              <a:ext uri="{FF2B5EF4-FFF2-40B4-BE49-F238E27FC236}">
                <a16:creationId xmlns:a16="http://schemas.microsoft.com/office/drawing/2014/main" id="{E8714C9A-B432-A65E-D146-413D6D14C02C}"/>
              </a:ext>
            </a:extLst>
          </p:cNvPr>
          <p:cNvSpPr>
            <a:spLocks noGrp="1"/>
          </p:cNvSpPr>
          <p:nvPr>
            <p:ph type="sldNum" sz="quarter" idx="11"/>
          </p:nvPr>
        </p:nvSpPr>
        <p:spPr/>
        <p:txBody>
          <a:bodyPr/>
          <a:lstStyle>
            <a:lvl1pPr>
              <a:defRPr/>
            </a:lvl1pPr>
          </a:lstStyle>
          <a:p>
            <a:fld id="{10E0022E-06AA-C44B-B28F-3D53D21B43CC}" type="slidenum">
              <a:rPr lang="en-GB" altLang="en-US"/>
              <a:pPr/>
              <a:t>‹#›</a:t>
            </a:fld>
            <a:endParaRPr lang="en-GB" altLang="en-US"/>
          </a:p>
        </p:txBody>
      </p:sp>
      <p:sp>
        <p:nvSpPr>
          <p:cNvPr id="5" name="Footer Placeholder 7">
            <a:extLst>
              <a:ext uri="{FF2B5EF4-FFF2-40B4-BE49-F238E27FC236}">
                <a16:creationId xmlns:a16="http://schemas.microsoft.com/office/drawing/2014/main" id="{F923B1B6-FB56-BEA0-4C5E-6247DC44DABA}"/>
              </a:ext>
            </a:extLst>
          </p:cNvPr>
          <p:cNvSpPr>
            <a:spLocks noGrp="1"/>
          </p:cNvSpPr>
          <p:nvPr>
            <p:ph type="ftr" sz="quarter" idx="12"/>
          </p:nvPr>
        </p:nvSpPr>
        <p:spPr/>
        <p:txBody>
          <a:bodyPr rtlCol="0"/>
          <a:lstStyle>
            <a:lvl1pPr>
              <a:defRPr/>
            </a:lvl1pPr>
          </a:lstStyle>
          <a:p>
            <a:pPr>
              <a:defRPr/>
            </a:pPr>
            <a:endParaRPr lang="en-GB" altLang="en-US"/>
          </a:p>
        </p:txBody>
      </p:sp>
    </p:spTree>
    <p:extLst>
      <p:ext uri="{BB962C8B-B14F-4D97-AF65-F5344CB8AC3E}">
        <p14:creationId xmlns:p14="http://schemas.microsoft.com/office/powerpoint/2010/main" val="1756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C706F8D-B93E-129D-AC1E-0188F9657AD7}"/>
              </a:ext>
            </a:extLst>
          </p:cNvPr>
          <p:cNvSpPr>
            <a:spLocks noGrp="1"/>
          </p:cNvSpPr>
          <p:nvPr>
            <p:ph type="dt" sz="half" idx="10"/>
          </p:nvPr>
        </p:nvSpPr>
        <p:spPr/>
        <p:txBody>
          <a:bodyPr/>
          <a:lstStyle>
            <a:lvl1pPr>
              <a:defRPr/>
            </a:lvl1pPr>
          </a:lstStyle>
          <a:p>
            <a:pPr>
              <a:defRPr/>
            </a:pPr>
            <a:endParaRPr lang="en-GB" altLang="en-US"/>
          </a:p>
        </p:txBody>
      </p:sp>
      <p:sp>
        <p:nvSpPr>
          <p:cNvPr id="3" name="Footer Placeholder 2">
            <a:extLst>
              <a:ext uri="{FF2B5EF4-FFF2-40B4-BE49-F238E27FC236}">
                <a16:creationId xmlns:a16="http://schemas.microsoft.com/office/drawing/2014/main" id="{13BB4DA0-EB8B-521A-CA19-D840774670C4}"/>
              </a:ext>
            </a:extLst>
          </p:cNvPr>
          <p:cNvSpPr>
            <a:spLocks noGrp="1"/>
          </p:cNvSpPr>
          <p:nvPr>
            <p:ph type="ftr" sz="quarter" idx="11"/>
          </p:nvPr>
        </p:nvSpPr>
        <p:spPr/>
        <p:txBody>
          <a:bodyPr/>
          <a:lstStyle>
            <a:lvl1pPr>
              <a:defRPr/>
            </a:lvl1pPr>
          </a:lstStyle>
          <a:p>
            <a:pPr>
              <a:defRPr/>
            </a:pPr>
            <a:endParaRPr lang="en-GB" altLang="en-US"/>
          </a:p>
        </p:txBody>
      </p:sp>
      <p:sp>
        <p:nvSpPr>
          <p:cNvPr id="4" name="Slide Number Placeholder 22">
            <a:extLst>
              <a:ext uri="{FF2B5EF4-FFF2-40B4-BE49-F238E27FC236}">
                <a16:creationId xmlns:a16="http://schemas.microsoft.com/office/drawing/2014/main" id="{A1398252-8DBA-B946-D093-3A5778D38262}"/>
              </a:ext>
            </a:extLst>
          </p:cNvPr>
          <p:cNvSpPr>
            <a:spLocks noGrp="1"/>
          </p:cNvSpPr>
          <p:nvPr>
            <p:ph type="sldNum" sz="quarter" idx="12"/>
          </p:nvPr>
        </p:nvSpPr>
        <p:spPr/>
        <p:txBody>
          <a:bodyPr/>
          <a:lstStyle>
            <a:lvl1pPr>
              <a:defRPr/>
            </a:lvl1pPr>
          </a:lstStyle>
          <a:p>
            <a:fld id="{E1800D28-7C87-364C-8252-5E091246C476}" type="slidenum">
              <a:rPr lang="en-GB" altLang="en-US"/>
              <a:pPr/>
              <a:t>‹#›</a:t>
            </a:fld>
            <a:endParaRPr lang="en-GB" altLang="en-US"/>
          </a:p>
        </p:txBody>
      </p:sp>
    </p:spTree>
    <p:extLst>
      <p:ext uri="{BB962C8B-B14F-4D97-AF65-F5344CB8AC3E}">
        <p14:creationId xmlns:p14="http://schemas.microsoft.com/office/powerpoint/2010/main" val="348080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BC494BB-A177-BABA-D78B-70C7E6FD9790}"/>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ctr">
              <a:defRPr/>
            </a:pPr>
            <a:endParaRPr lang="en-US" dirty="0"/>
          </a:p>
        </p:txBody>
      </p:sp>
      <p:sp>
        <p:nvSpPr>
          <p:cNvPr id="6" name="Straight Connector 5">
            <a:extLst>
              <a:ext uri="{FF2B5EF4-FFF2-40B4-BE49-F238E27FC236}">
                <a16:creationId xmlns:a16="http://schemas.microsoft.com/office/drawing/2014/main" id="{114CC42E-7BD6-9DEF-32A8-B44678B970A5}"/>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p>
        </p:txBody>
      </p:sp>
      <p:sp>
        <p:nvSpPr>
          <p:cNvPr id="7" name="Straight Connector 17">
            <a:extLst>
              <a:ext uri="{FF2B5EF4-FFF2-40B4-BE49-F238E27FC236}">
                <a16:creationId xmlns:a16="http://schemas.microsoft.com/office/drawing/2014/main" id="{30A7DEC4-7578-CEB8-4C9B-BA365B0B832E}"/>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a:extLst>
              <a:ext uri="{FF2B5EF4-FFF2-40B4-BE49-F238E27FC236}">
                <a16:creationId xmlns:a16="http://schemas.microsoft.com/office/drawing/2014/main" id="{4E34BD75-8B15-5D51-8A23-D673E4D69FCD}"/>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a:extLst>
              <a:ext uri="{FF2B5EF4-FFF2-40B4-BE49-F238E27FC236}">
                <a16:creationId xmlns:a16="http://schemas.microsoft.com/office/drawing/2014/main" id="{E1169359-A420-B094-A2B4-C09C019423C2}"/>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Straight Connector 20">
            <a:extLst>
              <a:ext uri="{FF2B5EF4-FFF2-40B4-BE49-F238E27FC236}">
                <a16:creationId xmlns:a16="http://schemas.microsoft.com/office/drawing/2014/main" id="{6FDCCE4B-73BF-7C74-029C-A663A38AE90F}"/>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a:extLst>
              <a:ext uri="{FF2B5EF4-FFF2-40B4-BE49-F238E27FC236}">
                <a16:creationId xmlns:a16="http://schemas.microsoft.com/office/drawing/2014/main" id="{3155987A-E89C-6A25-9F59-56B0D9B7A333}"/>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A9DD6440-6289-0421-EF58-247C0C10A5CE}"/>
              </a:ext>
            </a:extLst>
          </p:cNvPr>
          <p:cNvSpPr>
            <a:spLocks noGrp="1"/>
          </p:cNvSpPr>
          <p:nvPr>
            <p:ph type="dt" sz="half" idx="10"/>
          </p:nvPr>
        </p:nvSpPr>
        <p:spPr/>
        <p:txBody>
          <a:bodyPr rtlCol="0"/>
          <a:lstStyle>
            <a:lvl1pPr>
              <a:defRPr/>
            </a:lvl1pPr>
          </a:lstStyle>
          <a:p>
            <a:pPr>
              <a:defRPr/>
            </a:pPr>
            <a:endParaRPr lang="en-GB" altLang="en-US"/>
          </a:p>
        </p:txBody>
      </p:sp>
      <p:sp>
        <p:nvSpPr>
          <p:cNvPr id="13" name="Slide Number Placeholder 21">
            <a:extLst>
              <a:ext uri="{FF2B5EF4-FFF2-40B4-BE49-F238E27FC236}">
                <a16:creationId xmlns:a16="http://schemas.microsoft.com/office/drawing/2014/main" id="{28DF3AC5-C497-EBA3-A11C-D568AA58938D}"/>
              </a:ext>
            </a:extLst>
          </p:cNvPr>
          <p:cNvSpPr>
            <a:spLocks noGrp="1"/>
          </p:cNvSpPr>
          <p:nvPr>
            <p:ph type="sldNum" sz="quarter" idx="11"/>
          </p:nvPr>
        </p:nvSpPr>
        <p:spPr/>
        <p:txBody>
          <a:bodyPr/>
          <a:lstStyle>
            <a:lvl1pPr>
              <a:defRPr/>
            </a:lvl1pPr>
          </a:lstStyle>
          <a:p>
            <a:fld id="{B176BD76-5109-0841-8764-495380CC5826}" type="slidenum">
              <a:rPr lang="en-GB" altLang="en-US"/>
              <a:pPr/>
              <a:t>‹#›</a:t>
            </a:fld>
            <a:endParaRPr lang="en-GB" altLang="en-US"/>
          </a:p>
        </p:txBody>
      </p:sp>
      <p:sp>
        <p:nvSpPr>
          <p:cNvPr id="14" name="Footer Placeholder 22">
            <a:extLst>
              <a:ext uri="{FF2B5EF4-FFF2-40B4-BE49-F238E27FC236}">
                <a16:creationId xmlns:a16="http://schemas.microsoft.com/office/drawing/2014/main" id="{600214DF-6D36-094A-31C7-5FEEB7FF08DB}"/>
              </a:ext>
            </a:extLst>
          </p:cNvPr>
          <p:cNvSpPr>
            <a:spLocks noGrp="1"/>
          </p:cNvSpPr>
          <p:nvPr>
            <p:ph type="ftr" sz="quarter" idx="12"/>
          </p:nvPr>
        </p:nvSpPr>
        <p:spPr/>
        <p:txBody>
          <a:bodyPr rtlCol="0"/>
          <a:lstStyle>
            <a:lvl1pPr>
              <a:defRPr/>
            </a:lvl1pPr>
          </a:lstStyle>
          <a:p>
            <a:pPr>
              <a:defRPr/>
            </a:pPr>
            <a:endParaRPr lang="en-GB" altLang="en-US"/>
          </a:p>
        </p:txBody>
      </p:sp>
    </p:spTree>
    <p:extLst>
      <p:ext uri="{BB962C8B-B14F-4D97-AF65-F5344CB8AC3E}">
        <p14:creationId xmlns:p14="http://schemas.microsoft.com/office/powerpoint/2010/main" val="183013765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03987CE-46D5-7564-EEB9-E7DEB55EE792}"/>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6" name="Oval 5">
            <a:extLst>
              <a:ext uri="{FF2B5EF4-FFF2-40B4-BE49-F238E27FC236}">
                <a16:creationId xmlns:a16="http://schemas.microsoft.com/office/drawing/2014/main" id="{B3745046-0F7B-FAA1-74A7-F10F9D9C6BF4}"/>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7">
            <a:extLst>
              <a:ext uri="{FF2B5EF4-FFF2-40B4-BE49-F238E27FC236}">
                <a16:creationId xmlns:a16="http://schemas.microsoft.com/office/drawing/2014/main" id="{1316A65E-6DD1-1563-B01C-D92EF8419732}"/>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82DC2980-A964-B05A-5BA9-B1BDE7DDBB18}"/>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traight Connector 19">
            <a:extLst>
              <a:ext uri="{FF2B5EF4-FFF2-40B4-BE49-F238E27FC236}">
                <a16:creationId xmlns:a16="http://schemas.microsoft.com/office/drawing/2014/main" id="{3E2521B7-B68A-272F-BD24-8AD029F0D20D}"/>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id="{631B3967-6A1D-F340-9249-3068A1F61C44}"/>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ctr">
              <a:defRPr/>
            </a:pPr>
            <a:endParaRPr lang="en-US" dirty="0"/>
          </a:p>
        </p:txBody>
      </p:sp>
      <p:sp>
        <p:nvSpPr>
          <p:cNvPr id="11" name="Straight Connector 23">
            <a:extLst>
              <a:ext uri="{FF2B5EF4-FFF2-40B4-BE49-F238E27FC236}">
                <a16:creationId xmlns:a16="http://schemas.microsoft.com/office/drawing/2014/main" id="{E0D85CD7-8781-E64B-EC8B-F00EC4BDDC95}"/>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679512FC-508C-1C1D-8DB7-A5115B78652E}"/>
              </a:ext>
            </a:extLst>
          </p:cNvPr>
          <p:cNvSpPr>
            <a:spLocks noGrp="1"/>
          </p:cNvSpPr>
          <p:nvPr>
            <p:ph type="dt" sz="half" idx="10"/>
          </p:nvPr>
        </p:nvSpPr>
        <p:spPr/>
        <p:txBody>
          <a:bodyPr rtlCol="0"/>
          <a:lstStyle>
            <a:lvl1pPr>
              <a:defRPr/>
            </a:lvl1pPr>
          </a:lstStyle>
          <a:p>
            <a:pPr>
              <a:defRPr/>
            </a:pPr>
            <a:endParaRPr lang="en-GB" altLang="en-US"/>
          </a:p>
        </p:txBody>
      </p:sp>
      <p:sp>
        <p:nvSpPr>
          <p:cNvPr id="13" name="Slide Number Placeholder 17">
            <a:extLst>
              <a:ext uri="{FF2B5EF4-FFF2-40B4-BE49-F238E27FC236}">
                <a16:creationId xmlns:a16="http://schemas.microsoft.com/office/drawing/2014/main" id="{5AE5CF4C-D7BA-3A63-98E7-FD8B499EB43C}"/>
              </a:ext>
            </a:extLst>
          </p:cNvPr>
          <p:cNvSpPr>
            <a:spLocks noGrp="1"/>
          </p:cNvSpPr>
          <p:nvPr>
            <p:ph type="sldNum" sz="quarter" idx="11"/>
          </p:nvPr>
        </p:nvSpPr>
        <p:spPr/>
        <p:txBody>
          <a:bodyPr/>
          <a:lstStyle>
            <a:lvl1pPr>
              <a:defRPr/>
            </a:lvl1pPr>
          </a:lstStyle>
          <a:p>
            <a:fld id="{AC8721D7-A7AF-C44F-BE32-E6A358D28A1D}" type="slidenum">
              <a:rPr lang="en-GB" altLang="en-US"/>
              <a:pPr/>
              <a:t>‹#›</a:t>
            </a:fld>
            <a:endParaRPr lang="en-GB" altLang="en-US"/>
          </a:p>
        </p:txBody>
      </p:sp>
      <p:sp>
        <p:nvSpPr>
          <p:cNvPr id="14" name="Footer Placeholder 20">
            <a:extLst>
              <a:ext uri="{FF2B5EF4-FFF2-40B4-BE49-F238E27FC236}">
                <a16:creationId xmlns:a16="http://schemas.microsoft.com/office/drawing/2014/main" id="{9F7DF54F-6034-6891-B9FC-CE605129A39A}"/>
              </a:ext>
            </a:extLst>
          </p:cNvPr>
          <p:cNvSpPr>
            <a:spLocks noGrp="1"/>
          </p:cNvSpPr>
          <p:nvPr>
            <p:ph type="ftr" sz="quarter" idx="12"/>
          </p:nvPr>
        </p:nvSpPr>
        <p:spPr/>
        <p:txBody>
          <a:bodyPr rtlCol="0"/>
          <a:lstStyle>
            <a:lvl1pPr>
              <a:defRPr/>
            </a:lvl1pPr>
          </a:lstStyle>
          <a:p>
            <a:pPr>
              <a:defRPr/>
            </a:pPr>
            <a:endParaRPr lang="en-GB" altLang="en-US"/>
          </a:p>
        </p:txBody>
      </p:sp>
    </p:spTree>
    <p:extLst>
      <p:ext uri="{BB962C8B-B14F-4D97-AF65-F5344CB8AC3E}">
        <p14:creationId xmlns:p14="http://schemas.microsoft.com/office/powerpoint/2010/main" val="299140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3FB82810-CAF6-FD6D-76B3-853D65867DBF}"/>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ctr">
              <a:defRPr/>
            </a:pPr>
            <a:endParaRPr lang="en-US" dirty="0"/>
          </a:p>
        </p:txBody>
      </p:sp>
      <p:sp>
        <p:nvSpPr>
          <p:cNvPr id="22" name="Title Placeholder 21">
            <a:extLst>
              <a:ext uri="{FF2B5EF4-FFF2-40B4-BE49-F238E27FC236}">
                <a16:creationId xmlns:a16="http://schemas.microsoft.com/office/drawing/2014/main" id="{02D61CBE-1240-100B-5933-3AC57637F810}"/>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EAA64777-4EDA-E009-527F-50C62D05AFF6}"/>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61984A4B-4477-F991-50F4-7DCB1C8E0681}"/>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GB" altLang="en-US"/>
          </a:p>
        </p:txBody>
      </p:sp>
      <p:sp>
        <p:nvSpPr>
          <p:cNvPr id="3" name="Footer Placeholder 2">
            <a:extLst>
              <a:ext uri="{FF2B5EF4-FFF2-40B4-BE49-F238E27FC236}">
                <a16:creationId xmlns:a16="http://schemas.microsoft.com/office/drawing/2014/main" id="{41FFCBC2-2042-3390-3CD1-D758D0FB795C}"/>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GB" altLang="en-US"/>
          </a:p>
        </p:txBody>
      </p:sp>
      <p:sp>
        <p:nvSpPr>
          <p:cNvPr id="7" name="Straight Connector 6">
            <a:extLst>
              <a:ext uri="{FF2B5EF4-FFF2-40B4-BE49-F238E27FC236}">
                <a16:creationId xmlns:a16="http://schemas.microsoft.com/office/drawing/2014/main" id="{791C8F16-BCF0-7D19-0206-3C551CE5120D}"/>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ctr">
              <a:defRPr/>
            </a:pPr>
            <a:endParaRPr lang="en-US"/>
          </a:p>
        </p:txBody>
      </p:sp>
      <p:sp>
        <p:nvSpPr>
          <p:cNvPr id="1032" name="Straight Connector 8">
            <a:extLst>
              <a:ext uri="{FF2B5EF4-FFF2-40B4-BE49-F238E27FC236}">
                <a16:creationId xmlns:a16="http://schemas.microsoft.com/office/drawing/2014/main" id="{D6253851-0EE5-7475-524D-06F429570CF7}"/>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id="{3B48B4FF-4973-40AC-87B4-9AB7BE1EE6FA}"/>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34" name="Straight Connector 10">
            <a:extLst>
              <a:ext uri="{FF2B5EF4-FFF2-40B4-BE49-F238E27FC236}">
                <a16:creationId xmlns:a16="http://schemas.microsoft.com/office/drawing/2014/main" id="{7CC7DF74-1366-6645-2BF2-6C58C6D62C95}"/>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8E30842B-54F3-F5B2-3D10-F8F399A49271}"/>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a:extLst>
              <a:ext uri="{FF2B5EF4-FFF2-40B4-BE49-F238E27FC236}">
                <a16:creationId xmlns:a16="http://schemas.microsoft.com/office/drawing/2014/main" id="{6B22009B-DEA7-1B15-8DD1-09E52C9215FB}"/>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fld id="{D3597A5C-7D82-B143-8AE9-D25CD99F821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0" r:id="rId4"/>
    <p:sldLayoutId id="2147484401" r:id="rId5"/>
    <p:sldLayoutId id="2147484408" r:id="rId6"/>
    <p:sldLayoutId id="2147484402" r:id="rId7"/>
    <p:sldLayoutId id="2147484409" r:id="rId8"/>
    <p:sldLayoutId id="2147484410" r:id="rId9"/>
    <p:sldLayoutId id="2147484403" r:id="rId10"/>
    <p:sldLayoutId id="2147484404"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2"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2"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underline">
            <a:extLst>
              <a:ext uri="{FF2B5EF4-FFF2-40B4-BE49-F238E27FC236}">
                <a16:creationId xmlns:a16="http://schemas.microsoft.com/office/drawing/2014/main" id="{FECC09B7-2526-E0D9-B7F5-87F200B1C43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extLst>
              <a:ext uri="{FF2B5EF4-FFF2-40B4-BE49-F238E27FC236}">
                <a16:creationId xmlns:a16="http://schemas.microsoft.com/office/drawing/2014/main" id="{457F1EED-EEC7-C9F8-5A95-6E90452F0622}"/>
              </a:ext>
            </a:extLst>
          </p:cNvPr>
          <p:cNvSpPr txBox="1">
            <a:spLocks noChangeArrowheads="1"/>
          </p:cNvSpPr>
          <p:nvPr/>
        </p:nvSpPr>
        <p:spPr bwMode="auto">
          <a:xfrm>
            <a:off x="7032625" y="662781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itchFamily="34" charset="-128"/>
              </a:defRPr>
            </a:lvl1pPr>
            <a:lvl2pPr marL="742950" indent="-285750">
              <a:defRPr sz="2400">
                <a:solidFill>
                  <a:schemeClr val="tx1"/>
                </a:solidFill>
                <a:latin typeface="Arial Unicode MS" pitchFamily="34" charset="-128"/>
              </a:defRPr>
            </a:lvl2pPr>
            <a:lvl3pPr marL="1143000" indent="-228600">
              <a:defRPr sz="2400">
                <a:solidFill>
                  <a:schemeClr val="tx1"/>
                </a:solidFill>
                <a:latin typeface="Arial Unicode MS" pitchFamily="34" charset="-128"/>
              </a:defRPr>
            </a:lvl3pPr>
            <a:lvl4pPr marL="1600200" indent="-228600">
              <a:defRPr sz="2400">
                <a:solidFill>
                  <a:schemeClr val="tx1"/>
                </a:solidFill>
                <a:latin typeface="Arial Unicode MS" pitchFamily="34" charset="-128"/>
              </a:defRPr>
            </a:lvl4pPr>
            <a:lvl5pPr marL="2057400" indent="-228600">
              <a:defRPr sz="2400">
                <a:solidFill>
                  <a:schemeClr val="tx1"/>
                </a:solidFill>
                <a:latin typeface="Arial Unicode MS" pitchFamily="34" charset="-128"/>
              </a:defRPr>
            </a:lvl5pPr>
            <a:lvl6pPr marL="2514600" indent="-228600" algn="ctr" eaLnBrk="0" fontAlgn="base" hangingPunct="0">
              <a:spcBef>
                <a:spcPct val="0"/>
              </a:spcBef>
              <a:spcAft>
                <a:spcPct val="0"/>
              </a:spcAft>
              <a:defRPr sz="2400">
                <a:solidFill>
                  <a:schemeClr val="tx1"/>
                </a:solidFill>
                <a:latin typeface="Arial Unicode MS" pitchFamily="34" charset="-128"/>
              </a:defRPr>
            </a:lvl6pPr>
            <a:lvl7pPr marL="2971800" indent="-228600" algn="ctr" eaLnBrk="0" fontAlgn="base" hangingPunct="0">
              <a:spcBef>
                <a:spcPct val="0"/>
              </a:spcBef>
              <a:spcAft>
                <a:spcPct val="0"/>
              </a:spcAft>
              <a:defRPr sz="2400">
                <a:solidFill>
                  <a:schemeClr val="tx1"/>
                </a:solidFill>
                <a:latin typeface="Arial Unicode MS" pitchFamily="34" charset="-128"/>
              </a:defRPr>
            </a:lvl7pPr>
            <a:lvl8pPr marL="3429000" indent="-228600" algn="ctr" eaLnBrk="0" fontAlgn="base" hangingPunct="0">
              <a:spcBef>
                <a:spcPct val="0"/>
              </a:spcBef>
              <a:spcAft>
                <a:spcPct val="0"/>
              </a:spcAft>
              <a:defRPr sz="2400">
                <a:solidFill>
                  <a:schemeClr val="tx1"/>
                </a:solidFill>
                <a:latin typeface="Arial Unicode MS" pitchFamily="34" charset="-128"/>
              </a:defRPr>
            </a:lvl8pPr>
            <a:lvl9pPr marL="3886200" indent="-228600" algn="ctr" eaLnBrk="0" fontAlgn="base" hangingPunct="0">
              <a:spcBef>
                <a:spcPct val="0"/>
              </a:spcBef>
              <a:spcAft>
                <a:spcPct val="0"/>
              </a:spcAft>
              <a:defRPr sz="2400">
                <a:solidFill>
                  <a:schemeClr val="tx1"/>
                </a:solidFill>
                <a:latin typeface="Arial Unicode MS" pitchFamily="34" charset="-128"/>
              </a:defRPr>
            </a:lvl9pPr>
          </a:lstStyle>
          <a:p>
            <a:pPr algn="r">
              <a:defRPr/>
            </a:pPr>
            <a:r>
              <a:rPr lang="en-GB" altLang="en-US" sz="1200">
                <a:solidFill>
                  <a:srgbClr val="9900CC"/>
                </a:solidFill>
                <a:latin typeface="Arial" charset="0"/>
              </a:rPr>
              <a:t>© Boardworks Ltd 2004</a:t>
            </a:r>
          </a:p>
        </p:txBody>
      </p:sp>
      <p:pic>
        <p:nvPicPr>
          <p:cNvPr id="2052" name="Picture 4" descr="swish">
            <a:extLst>
              <a:ext uri="{FF2B5EF4-FFF2-40B4-BE49-F238E27FC236}">
                <a16:creationId xmlns:a16="http://schemas.microsoft.com/office/drawing/2014/main" id="{641BF229-30FB-9C9B-5510-05795745FCD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92150"/>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boardworks_logo">
            <a:extLst>
              <a:ext uri="{FF2B5EF4-FFF2-40B4-BE49-F238E27FC236}">
                <a16:creationId xmlns:a16="http://schemas.microsoft.com/office/drawing/2014/main" id="{53AA941A-283B-3BCE-150A-46EDFB7050D3}"/>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a:extLst>
              <a:ext uri="{FF2B5EF4-FFF2-40B4-BE49-F238E27FC236}">
                <a16:creationId xmlns:a16="http://schemas.microsoft.com/office/drawing/2014/main" id="{15AC2016-2914-2829-6065-0F84B11E71F8}"/>
              </a:ext>
            </a:extLst>
          </p:cNvPr>
          <p:cNvSpPr txBox="1">
            <a:spLocks noChangeArrowheads="1"/>
          </p:cNvSpPr>
          <p:nvPr userDrawn="1"/>
        </p:nvSpPr>
        <p:spPr bwMode="auto">
          <a:xfrm>
            <a:off x="0" y="6597650"/>
            <a:ext cx="1116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eaLnBrk="1" hangingPunct="1">
              <a:spcBef>
                <a:spcPct val="50000"/>
              </a:spcBef>
            </a:pPr>
            <a:fld id="{B4ABED27-3203-814B-AE50-7B01B09949FE}" type="slidenum">
              <a:rPr lang="en-GB" altLang="en-US" sz="1600">
                <a:solidFill>
                  <a:srgbClr val="FFFFFF"/>
                </a:solidFill>
                <a:latin typeface="Times New Roman" panose="02020603050405020304" pitchFamily="18" charset="0"/>
              </a:rPr>
              <a:pPr eaLnBrk="1" hangingPunct="1">
                <a:spcBef>
                  <a:spcPct val="50000"/>
                </a:spcBef>
              </a:pPr>
              <a:t>‹#›</a:t>
            </a:fld>
            <a:r>
              <a:rPr lang="en-GB" altLang="en-US" sz="1600">
                <a:solidFill>
                  <a:srgbClr val="FFFFFF"/>
                </a:solidFill>
                <a:latin typeface="Times New Roman" panose="02020603050405020304" pitchFamily="18" charset="0"/>
              </a:rPr>
              <a:t> of 84</a:t>
            </a:r>
          </a:p>
        </p:txBody>
      </p:sp>
    </p:spTree>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underline">
            <a:extLst>
              <a:ext uri="{FF2B5EF4-FFF2-40B4-BE49-F238E27FC236}">
                <a16:creationId xmlns:a16="http://schemas.microsoft.com/office/drawing/2014/main" id="{89BBDD72-43A8-44E6-75DE-75478805A5B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a:extLst>
              <a:ext uri="{FF2B5EF4-FFF2-40B4-BE49-F238E27FC236}">
                <a16:creationId xmlns:a16="http://schemas.microsoft.com/office/drawing/2014/main" id="{9EBF0453-5AC6-0DEC-77B5-64F476925F73}"/>
              </a:ext>
            </a:extLst>
          </p:cNvPr>
          <p:cNvSpPr txBox="1">
            <a:spLocks noChangeArrowheads="1"/>
          </p:cNvSpPr>
          <p:nvPr/>
        </p:nvSpPr>
        <p:spPr bwMode="auto">
          <a:xfrm>
            <a:off x="7032625" y="662781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itchFamily="34" charset="-128"/>
              </a:defRPr>
            </a:lvl1pPr>
            <a:lvl2pPr marL="742950" indent="-285750">
              <a:defRPr sz="2400">
                <a:solidFill>
                  <a:schemeClr val="tx1"/>
                </a:solidFill>
                <a:latin typeface="Arial Unicode MS" pitchFamily="34" charset="-128"/>
              </a:defRPr>
            </a:lvl2pPr>
            <a:lvl3pPr marL="1143000" indent="-228600">
              <a:defRPr sz="2400">
                <a:solidFill>
                  <a:schemeClr val="tx1"/>
                </a:solidFill>
                <a:latin typeface="Arial Unicode MS" pitchFamily="34" charset="-128"/>
              </a:defRPr>
            </a:lvl3pPr>
            <a:lvl4pPr marL="1600200" indent="-228600">
              <a:defRPr sz="2400">
                <a:solidFill>
                  <a:schemeClr val="tx1"/>
                </a:solidFill>
                <a:latin typeface="Arial Unicode MS" pitchFamily="34" charset="-128"/>
              </a:defRPr>
            </a:lvl4pPr>
            <a:lvl5pPr marL="2057400" indent="-228600">
              <a:defRPr sz="2400">
                <a:solidFill>
                  <a:schemeClr val="tx1"/>
                </a:solidFill>
                <a:latin typeface="Arial Unicode MS" pitchFamily="34" charset="-128"/>
              </a:defRPr>
            </a:lvl5pPr>
            <a:lvl6pPr marL="2514600" indent="-228600" algn="ctr" eaLnBrk="0" fontAlgn="base" hangingPunct="0">
              <a:spcBef>
                <a:spcPct val="0"/>
              </a:spcBef>
              <a:spcAft>
                <a:spcPct val="0"/>
              </a:spcAft>
              <a:defRPr sz="2400">
                <a:solidFill>
                  <a:schemeClr val="tx1"/>
                </a:solidFill>
                <a:latin typeface="Arial Unicode MS" pitchFamily="34" charset="-128"/>
              </a:defRPr>
            </a:lvl6pPr>
            <a:lvl7pPr marL="2971800" indent="-228600" algn="ctr" eaLnBrk="0" fontAlgn="base" hangingPunct="0">
              <a:spcBef>
                <a:spcPct val="0"/>
              </a:spcBef>
              <a:spcAft>
                <a:spcPct val="0"/>
              </a:spcAft>
              <a:defRPr sz="2400">
                <a:solidFill>
                  <a:schemeClr val="tx1"/>
                </a:solidFill>
                <a:latin typeface="Arial Unicode MS" pitchFamily="34" charset="-128"/>
              </a:defRPr>
            </a:lvl7pPr>
            <a:lvl8pPr marL="3429000" indent="-228600" algn="ctr" eaLnBrk="0" fontAlgn="base" hangingPunct="0">
              <a:spcBef>
                <a:spcPct val="0"/>
              </a:spcBef>
              <a:spcAft>
                <a:spcPct val="0"/>
              </a:spcAft>
              <a:defRPr sz="2400">
                <a:solidFill>
                  <a:schemeClr val="tx1"/>
                </a:solidFill>
                <a:latin typeface="Arial Unicode MS" pitchFamily="34" charset="-128"/>
              </a:defRPr>
            </a:lvl8pPr>
            <a:lvl9pPr marL="3886200" indent="-228600" algn="ctr" eaLnBrk="0" fontAlgn="base" hangingPunct="0">
              <a:spcBef>
                <a:spcPct val="0"/>
              </a:spcBef>
              <a:spcAft>
                <a:spcPct val="0"/>
              </a:spcAft>
              <a:defRPr sz="2400">
                <a:solidFill>
                  <a:schemeClr val="tx1"/>
                </a:solidFill>
                <a:latin typeface="Arial Unicode MS" pitchFamily="34" charset="-128"/>
              </a:defRPr>
            </a:lvl9pPr>
          </a:lstStyle>
          <a:p>
            <a:pPr algn="r">
              <a:defRPr/>
            </a:pPr>
            <a:r>
              <a:rPr lang="en-GB" altLang="en-US" sz="1200">
                <a:solidFill>
                  <a:srgbClr val="9900CC"/>
                </a:solidFill>
                <a:latin typeface="Arial" charset="0"/>
              </a:rPr>
              <a:t>© Boardworks Ltd 2004</a:t>
            </a:r>
          </a:p>
        </p:txBody>
      </p:sp>
      <p:pic>
        <p:nvPicPr>
          <p:cNvPr id="3076" name="Picture 4" descr="swish">
            <a:extLst>
              <a:ext uri="{FF2B5EF4-FFF2-40B4-BE49-F238E27FC236}">
                <a16:creationId xmlns:a16="http://schemas.microsoft.com/office/drawing/2014/main" id="{FCDC8EE7-CD26-7900-E786-1B979D83B8A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92150"/>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boardworks_logo">
            <a:extLst>
              <a:ext uri="{FF2B5EF4-FFF2-40B4-BE49-F238E27FC236}">
                <a16:creationId xmlns:a16="http://schemas.microsoft.com/office/drawing/2014/main" id="{78DC40FB-998A-85F8-96A3-780937500109}"/>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a:extLst>
              <a:ext uri="{FF2B5EF4-FFF2-40B4-BE49-F238E27FC236}">
                <a16:creationId xmlns:a16="http://schemas.microsoft.com/office/drawing/2014/main" id="{A887E9F8-750B-1BF0-73A3-5A6A4FCBF9EF}"/>
              </a:ext>
            </a:extLst>
          </p:cNvPr>
          <p:cNvSpPr txBox="1">
            <a:spLocks noChangeArrowheads="1"/>
          </p:cNvSpPr>
          <p:nvPr userDrawn="1"/>
        </p:nvSpPr>
        <p:spPr bwMode="auto">
          <a:xfrm>
            <a:off x="0" y="6597650"/>
            <a:ext cx="1116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eaLnBrk="1" hangingPunct="1">
              <a:spcBef>
                <a:spcPct val="50000"/>
              </a:spcBef>
            </a:pPr>
            <a:fld id="{6915068C-14F6-D447-9A92-39308022C54D}" type="slidenum">
              <a:rPr lang="en-GB" altLang="en-US" sz="1600">
                <a:solidFill>
                  <a:srgbClr val="FFFFFF"/>
                </a:solidFill>
                <a:latin typeface="Times New Roman" panose="02020603050405020304" pitchFamily="18" charset="0"/>
              </a:rPr>
              <a:pPr eaLnBrk="1" hangingPunct="1">
                <a:spcBef>
                  <a:spcPct val="50000"/>
                </a:spcBef>
              </a:pPr>
              <a:t>‹#›</a:t>
            </a:fld>
            <a:r>
              <a:rPr lang="en-GB" altLang="en-US" sz="1600">
                <a:solidFill>
                  <a:srgbClr val="FFFFFF"/>
                </a:solidFill>
                <a:latin typeface="Times New Roman" panose="02020603050405020304" pitchFamily="18" charset="0"/>
              </a:rPr>
              <a:t> of 84</a:t>
            </a:r>
          </a:p>
        </p:txBody>
      </p:sp>
    </p:spTree>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underline">
            <a:extLst>
              <a:ext uri="{FF2B5EF4-FFF2-40B4-BE49-F238E27FC236}">
                <a16:creationId xmlns:a16="http://schemas.microsoft.com/office/drawing/2014/main" id="{A713FA29-6120-8785-4F9E-B636F278B0C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a:extLst>
              <a:ext uri="{FF2B5EF4-FFF2-40B4-BE49-F238E27FC236}">
                <a16:creationId xmlns:a16="http://schemas.microsoft.com/office/drawing/2014/main" id="{2400B2D7-A3EF-3490-6061-9ACA12BBDD2C}"/>
              </a:ext>
            </a:extLst>
          </p:cNvPr>
          <p:cNvSpPr txBox="1">
            <a:spLocks noChangeArrowheads="1"/>
          </p:cNvSpPr>
          <p:nvPr/>
        </p:nvSpPr>
        <p:spPr bwMode="auto">
          <a:xfrm>
            <a:off x="7032625" y="662781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itchFamily="34" charset="-128"/>
              </a:defRPr>
            </a:lvl1pPr>
            <a:lvl2pPr marL="742950" indent="-285750">
              <a:defRPr sz="2400">
                <a:solidFill>
                  <a:schemeClr val="tx1"/>
                </a:solidFill>
                <a:latin typeface="Arial Unicode MS" pitchFamily="34" charset="-128"/>
              </a:defRPr>
            </a:lvl2pPr>
            <a:lvl3pPr marL="1143000" indent="-228600">
              <a:defRPr sz="2400">
                <a:solidFill>
                  <a:schemeClr val="tx1"/>
                </a:solidFill>
                <a:latin typeface="Arial Unicode MS" pitchFamily="34" charset="-128"/>
              </a:defRPr>
            </a:lvl3pPr>
            <a:lvl4pPr marL="1600200" indent="-228600">
              <a:defRPr sz="2400">
                <a:solidFill>
                  <a:schemeClr val="tx1"/>
                </a:solidFill>
                <a:latin typeface="Arial Unicode MS" pitchFamily="34" charset="-128"/>
              </a:defRPr>
            </a:lvl4pPr>
            <a:lvl5pPr marL="2057400" indent="-228600">
              <a:defRPr sz="2400">
                <a:solidFill>
                  <a:schemeClr val="tx1"/>
                </a:solidFill>
                <a:latin typeface="Arial Unicode MS" pitchFamily="34" charset="-128"/>
              </a:defRPr>
            </a:lvl5pPr>
            <a:lvl6pPr marL="2514600" indent="-228600" algn="ctr" eaLnBrk="0" fontAlgn="base" hangingPunct="0">
              <a:spcBef>
                <a:spcPct val="0"/>
              </a:spcBef>
              <a:spcAft>
                <a:spcPct val="0"/>
              </a:spcAft>
              <a:defRPr sz="2400">
                <a:solidFill>
                  <a:schemeClr val="tx1"/>
                </a:solidFill>
                <a:latin typeface="Arial Unicode MS" pitchFamily="34" charset="-128"/>
              </a:defRPr>
            </a:lvl6pPr>
            <a:lvl7pPr marL="2971800" indent="-228600" algn="ctr" eaLnBrk="0" fontAlgn="base" hangingPunct="0">
              <a:spcBef>
                <a:spcPct val="0"/>
              </a:spcBef>
              <a:spcAft>
                <a:spcPct val="0"/>
              </a:spcAft>
              <a:defRPr sz="2400">
                <a:solidFill>
                  <a:schemeClr val="tx1"/>
                </a:solidFill>
                <a:latin typeface="Arial Unicode MS" pitchFamily="34" charset="-128"/>
              </a:defRPr>
            </a:lvl7pPr>
            <a:lvl8pPr marL="3429000" indent="-228600" algn="ctr" eaLnBrk="0" fontAlgn="base" hangingPunct="0">
              <a:spcBef>
                <a:spcPct val="0"/>
              </a:spcBef>
              <a:spcAft>
                <a:spcPct val="0"/>
              </a:spcAft>
              <a:defRPr sz="2400">
                <a:solidFill>
                  <a:schemeClr val="tx1"/>
                </a:solidFill>
                <a:latin typeface="Arial Unicode MS" pitchFamily="34" charset="-128"/>
              </a:defRPr>
            </a:lvl8pPr>
            <a:lvl9pPr marL="3886200" indent="-228600" algn="ctr" eaLnBrk="0" fontAlgn="base" hangingPunct="0">
              <a:spcBef>
                <a:spcPct val="0"/>
              </a:spcBef>
              <a:spcAft>
                <a:spcPct val="0"/>
              </a:spcAft>
              <a:defRPr sz="2400">
                <a:solidFill>
                  <a:schemeClr val="tx1"/>
                </a:solidFill>
                <a:latin typeface="Arial Unicode MS" pitchFamily="34" charset="-128"/>
              </a:defRPr>
            </a:lvl9pPr>
          </a:lstStyle>
          <a:p>
            <a:pPr algn="r">
              <a:defRPr/>
            </a:pPr>
            <a:r>
              <a:rPr lang="en-GB" altLang="en-US" sz="1200">
                <a:solidFill>
                  <a:srgbClr val="9900CC"/>
                </a:solidFill>
                <a:latin typeface="Arial" charset="0"/>
              </a:rPr>
              <a:t>© Boardworks Ltd 2004</a:t>
            </a:r>
          </a:p>
        </p:txBody>
      </p:sp>
      <p:pic>
        <p:nvPicPr>
          <p:cNvPr id="4100" name="Picture 4" descr="swish">
            <a:extLst>
              <a:ext uri="{FF2B5EF4-FFF2-40B4-BE49-F238E27FC236}">
                <a16:creationId xmlns:a16="http://schemas.microsoft.com/office/drawing/2014/main" id="{A634E553-7CB1-AEB4-E0A1-3468E4893C6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92150"/>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boardworks_logo">
            <a:extLst>
              <a:ext uri="{FF2B5EF4-FFF2-40B4-BE49-F238E27FC236}">
                <a16:creationId xmlns:a16="http://schemas.microsoft.com/office/drawing/2014/main" id="{2E530910-EC4D-59D6-605E-D74E8CD773C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6">
            <a:extLst>
              <a:ext uri="{FF2B5EF4-FFF2-40B4-BE49-F238E27FC236}">
                <a16:creationId xmlns:a16="http://schemas.microsoft.com/office/drawing/2014/main" id="{D010A88D-B08D-6DDA-B866-EB5FA3B90F81}"/>
              </a:ext>
            </a:extLst>
          </p:cNvPr>
          <p:cNvSpPr txBox="1">
            <a:spLocks noChangeArrowheads="1"/>
          </p:cNvSpPr>
          <p:nvPr userDrawn="1"/>
        </p:nvSpPr>
        <p:spPr bwMode="auto">
          <a:xfrm>
            <a:off x="0" y="6597650"/>
            <a:ext cx="1116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eaLnBrk="1" hangingPunct="1">
              <a:spcBef>
                <a:spcPct val="50000"/>
              </a:spcBef>
            </a:pPr>
            <a:fld id="{A775A96D-CD62-BB4B-8B19-A6AB96B3DA0A}" type="slidenum">
              <a:rPr lang="en-GB" altLang="en-US" sz="1600">
                <a:solidFill>
                  <a:srgbClr val="FFFFFF"/>
                </a:solidFill>
                <a:latin typeface="Times New Roman" panose="02020603050405020304" pitchFamily="18" charset="0"/>
              </a:rPr>
              <a:pPr eaLnBrk="1" hangingPunct="1">
                <a:spcBef>
                  <a:spcPct val="50000"/>
                </a:spcBef>
              </a:pPr>
              <a:t>‹#›</a:t>
            </a:fld>
            <a:r>
              <a:rPr lang="en-GB" altLang="en-US" sz="1600">
                <a:solidFill>
                  <a:srgbClr val="FFFFFF"/>
                </a:solidFill>
                <a:latin typeface="Times New Roman" panose="02020603050405020304" pitchFamily="18" charset="0"/>
              </a:rPr>
              <a:t> of 84</a:t>
            </a:r>
          </a:p>
        </p:txBody>
      </p:sp>
    </p:spTree>
  </p:cSld>
  <p:clrMap bg1="lt1" tx1="dk1" bg2="lt2" tx2="dk2" accent1="accent1" accent2="accent2" accent3="accent3" accent4="accent4" accent5="accent5" accent6="accent6" hlink="hlink" folHlink="folHlink"/>
  <p:sldLayoutIdLst>
    <p:sldLayoutId id="2147484433" r:id="rId1"/>
    <p:sldLayoutId id="2147484434" r:id="rId2"/>
    <p:sldLayoutId id="2147484435" r:id="rId3"/>
    <p:sldLayoutId id="2147484436" r:id="rId4"/>
    <p:sldLayoutId id="2147484437" r:id="rId5"/>
    <p:sldLayoutId id="2147484438" r:id="rId6"/>
    <p:sldLayoutId id="2147484439" r:id="rId7"/>
    <p:sldLayoutId id="2147484440" r:id="rId8"/>
    <p:sldLayoutId id="2147484441" r:id="rId9"/>
    <p:sldLayoutId id="2147484442" r:id="rId10"/>
    <p:sldLayoutId id="21474844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underline">
            <a:extLst>
              <a:ext uri="{FF2B5EF4-FFF2-40B4-BE49-F238E27FC236}">
                <a16:creationId xmlns:a16="http://schemas.microsoft.com/office/drawing/2014/main" id="{26FE2805-5667-1926-78B1-D57180FD1F4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a:extLst>
              <a:ext uri="{FF2B5EF4-FFF2-40B4-BE49-F238E27FC236}">
                <a16:creationId xmlns:a16="http://schemas.microsoft.com/office/drawing/2014/main" id="{86536206-D650-7ACE-BCA7-52FEB75EF207}"/>
              </a:ext>
            </a:extLst>
          </p:cNvPr>
          <p:cNvSpPr txBox="1">
            <a:spLocks noChangeArrowheads="1"/>
          </p:cNvSpPr>
          <p:nvPr/>
        </p:nvSpPr>
        <p:spPr bwMode="auto">
          <a:xfrm>
            <a:off x="7032625" y="662781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itchFamily="34" charset="-128"/>
              </a:defRPr>
            </a:lvl1pPr>
            <a:lvl2pPr marL="742950" indent="-285750">
              <a:defRPr sz="2400">
                <a:solidFill>
                  <a:schemeClr val="tx1"/>
                </a:solidFill>
                <a:latin typeface="Arial Unicode MS" pitchFamily="34" charset="-128"/>
              </a:defRPr>
            </a:lvl2pPr>
            <a:lvl3pPr marL="1143000" indent="-228600">
              <a:defRPr sz="2400">
                <a:solidFill>
                  <a:schemeClr val="tx1"/>
                </a:solidFill>
                <a:latin typeface="Arial Unicode MS" pitchFamily="34" charset="-128"/>
              </a:defRPr>
            </a:lvl3pPr>
            <a:lvl4pPr marL="1600200" indent="-228600">
              <a:defRPr sz="2400">
                <a:solidFill>
                  <a:schemeClr val="tx1"/>
                </a:solidFill>
                <a:latin typeface="Arial Unicode MS" pitchFamily="34" charset="-128"/>
              </a:defRPr>
            </a:lvl4pPr>
            <a:lvl5pPr marL="2057400" indent="-228600">
              <a:defRPr sz="2400">
                <a:solidFill>
                  <a:schemeClr val="tx1"/>
                </a:solidFill>
                <a:latin typeface="Arial Unicode MS" pitchFamily="34" charset="-128"/>
              </a:defRPr>
            </a:lvl5pPr>
            <a:lvl6pPr marL="2514600" indent="-228600" algn="ctr" eaLnBrk="0" fontAlgn="base" hangingPunct="0">
              <a:spcBef>
                <a:spcPct val="0"/>
              </a:spcBef>
              <a:spcAft>
                <a:spcPct val="0"/>
              </a:spcAft>
              <a:defRPr sz="2400">
                <a:solidFill>
                  <a:schemeClr val="tx1"/>
                </a:solidFill>
                <a:latin typeface="Arial Unicode MS" pitchFamily="34" charset="-128"/>
              </a:defRPr>
            </a:lvl6pPr>
            <a:lvl7pPr marL="2971800" indent="-228600" algn="ctr" eaLnBrk="0" fontAlgn="base" hangingPunct="0">
              <a:spcBef>
                <a:spcPct val="0"/>
              </a:spcBef>
              <a:spcAft>
                <a:spcPct val="0"/>
              </a:spcAft>
              <a:defRPr sz="2400">
                <a:solidFill>
                  <a:schemeClr val="tx1"/>
                </a:solidFill>
                <a:latin typeface="Arial Unicode MS" pitchFamily="34" charset="-128"/>
              </a:defRPr>
            </a:lvl7pPr>
            <a:lvl8pPr marL="3429000" indent="-228600" algn="ctr" eaLnBrk="0" fontAlgn="base" hangingPunct="0">
              <a:spcBef>
                <a:spcPct val="0"/>
              </a:spcBef>
              <a:spcAft>
                <a:spcPct val="0"/>
              </a:spcAft>
              <a:defRPr sz="2400">
                <a:solidFill>
                  <a:schemeClr val="tx1"/>
                </a:solidFill>
                <a:latin typeface="Arial Unicode MS" pitchFamily="34" charset="-128"/>
              </a:defRPr>
            </a:lvl8pPr>
            <a:lvl9pPr marL="3886200" indent="-228600" algn="ctr" eaLnBrk="0" fontAlgn="base" hangingPunct="0">
              <a:spcBef>
                <a:spcPct val="0"/>
              </a:spcBef>
              <a:spcAft>
                <a:spcPct val="0"/>
              </a:spcAft>
              <a:defRPr sz="2400">
                <a:solidFill>
                  <a:schemeClr val="tx1"/>
                </a:solidFill>
                <a:latin typeface="Arial Unicode MS" pitchFamily="34" charset="-128"/>
              </a:defRPr>
            </a:lvl9pPr>
          </a:lstStyle>
          <a:p>
            <a:pPr algn="r">
              <a:defRPr/>
            </a:pPr>
            <a:r>
              <a:rPr lang="en-GB" altLang="en-US" sz="1200">
                <a:solidFill>
                  <a:srgbClr val="9900CC"/>
                </a:solidFill>
                <a:latin typeface="Arial" charset="0"/>
              </a:rPr>
              <a:t>© Boardworks Ltd 2004</a:t>
            </a:r>
          </a:p>
        </p:txBody>
      </p:sp>
      <p:pic>
        <p:nvPicPr>
          <p:cNvPr id="5124" name="Picture 4" descr="swish">
            <a:extLst>
              <a:ext uri="{FF2B5EF4-FFF2-40B4-BE49-F238E27FC236}">
                <a16:creationId xmlns:a16="http://schemas.microsoft.com/office/drawing/2014/main" id="{6356716D-70F9-A763-5C7A-D4142A80055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92150"/>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boardworks_logo">
            <a:extLst>
              <a:ext uri="{FF2B5EF4-FFF2-40B4-BE49-F238E27FC236}">
                <a16:creationId xmlns:a16="http://schemas.microsoft.com/office/drawing/2014/main" id="{83E2A342-67E7-8409-1E08-C1CD72870DD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6">
            <a:extLst>
              <a:ext uri="{FF2B5EF4-FFF2-40B4-BE49-F238E27FC236}">
                <a16:creationId xmlns:a16="http://schemas.microsoft.com/office/drawing/2014/main" id="{E0DA3A78-C4D5-D15B-F5BB-CF9E025EC45A}"/>
              </a:ext>
            </a:extLst>
          </p:cNvPr>
          <p:cNvSpPr txBox="1">
            <a:spLocks noChangeArrowheads="1"/>
          </p:cNvSpPr>
          <p:nvPr userDrawn="1"/>
        </p:nvSpPr>
        <p:spPr bwMode="auto">
          <a:xfrm>
            <a:off x="0" y="6597650"/>
            <a:ext cx="11160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eaLnBrk="1" hangingPunct="1">
              <a:spcBef>
                <a:spcPct val="50000"/>
              </a:spcBef>
            </a:pPr>
            <a:fld id="{8709022D-B369-0C48-8BE6-7C4C3C98BDC1}" type="slidenum">
              <a:rPr lang="en-GB" altLang="en-US" sz="1600">
                <a:solidFill>
                  <a:srgbClr val="FFFFFF"/>
                </a:solidFill>
                <a:latin typeface="Times New Roman" panose="02020603050405020304" pitchFamily="18" charset="0"/>
              </a:rPr>
              <a:pPr eaLnBrk="1" hangingPunct="1">
                <a:spcBef>
                  <a:spcPct val="50000"/>
                </a:spcBef>
              </a:pPr>
              <a:t>‹#›</a:t>
            </a:fld>
            <a:r>
              <a:rPr lang="en-GB" altLang="en-US" sz="1600">
                <a:solidFill>
                  <a:srgbClr val="FFFFFF"/>
                </a:solidFill>
                <a:latin typeface="Times New Roman" panose="02020603050405020304" pitchFamily="18" charset="0"/>
              </a:rPr>
              <a:t> of 84</a:t>
            </a:r>
          </a:p>
        </p:txBody>
      </p:sp>
    </p:spTree>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5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CE5ACEB8-5C6F-485A-DDF8-2C1C574F731E}"/>
              </a:ext>
            </a:extLst>
          </p:cNvPr>
          <p:cNvSpPr>
            <a:spLocks noChangeArrowheads="1"/>
          </p:cNvSpPr>
          <p:nvPr/>
        </p:nvSpPr>
        <p:spPr bwMode="auto">
          <a:xfrm>
            <a:off x="2124075" y="692150"/>
            <a:ext cx="5284788" cy="4824413"/>
          </a:xfrm>
          <a:prstGeom prst="ellipse">
            <a:avLst/>
          </a:prstGeom>
          <a:solidFill>
            <a:srgbClr val="00B0F0"/>
          </a:solidFill>
          <a:ln w="9525" algn="ctr">
            <a:solidFill>
              <a:schemeClr val="tx1"/>
            </a:solidFill>
            <a:round/>
            <a:headEnd/>
            <a:tailEnd/>
          </a:ln>
        </p:spPr>
        <p:txBody>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algn="ctr"/>
            <a:endParaRPr lang="en-US" altLang="en-US"/>
          </a:p>
        </p:txBody>
      </p:sp>
      <p:sp>
        <p:nvSpPr>
          <p:cNvPr id="3074" name="Text Box 1026">
            <a:extLst>
              <a:ext uri="{FF2B5EF4-FFF2-40B4-BE49-F238E27FC236}">
                <a16:creationId xmlns:a16="http://schemas.microsoft.com/office/drawing/2014/main" id="{0FE196DB-769F-D2D7-A5E1-8ED4109A2DC5}"/>
              </a:ext>
            </a:extLst>
          </p:cNvPr>
          <p:cNvSpPr txBox="1">
            <a:spLocks noChangeArrowheads="1"/>
          </p:cNvSpPr>
          <p:nvPr/>
        </p:nvSpPr>
        <p:spPr bwMode="auto">
          <a:xfrm>
            <a:off x="1905000" y="1905000"/>
            <a:ext cx="5791200" cy="224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algn="ctr">
              <a:spcBef>
                <a:spcPct val="50000"/>
              </a:spcBef>
            </a:pPr>
            <a:r>
              <a:rPr lang="en-GB" altLang="en-US" sz="8000" b="1"/>
              <a:t>Circles</a:t>
            </a:r>
          </a:p>
          <a:p>
            <a:pPr algn="ctr">
              <a:spcBef>
                <a:spcPct val="50000"/>
              </a:spcBef>
            </a:pPr>
            <a:r>
              <a:rPr lang="en-GB" altLang="en-US" sz="2000" b="1"/>
              <a:t>Parts of a Circle</a:t>
            </a:r>
          </a:p>
          <a:p>
            <a:pPr algn="ctr">
              <a:spcBef>
                <a:spcPct val="50000"/>
              </a:spcBef>
            </a:pPr>
            <a:r>
              <a:rPr lang="en-GB" altLang="en-US" sz="2000" b="1"/>
              <a:t>Area &amp; Circumference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additive="base">
                                        <p:cTn id="7" dur="500" fill="hold"/>
                                        <p:tgtEl>
                                          <p:spTgt spid="3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4">
                                            <p:txEl>
                                              <p:pRg st="1" end="1"/>
                                            </p:txEl>
                                          </p:spTgt>
                                        </p:tgtEl>
                                        <p:attrNameLst>
                                          <p:attrName>style.visibility</p:attrName>
                                        </p:attrNameLst>
                                      </p:cBhvr>
                                      <p:to>
                                        <p:strVal val="visible"/>
                                      </p:to>
                                    </p:set>
                                    <p:anim calcmode="lin" valueType="num">
                                      <p:cBhvr additive="base">
                                        <p:cTn id="13" dur="500" fill="hold"/>
                                        <p:tgtEl>
                                          <p:spTgt spid="30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4">
                                            <p:txEl>
                                              <p:pRg st="2" end="2"/>
                                            </p:txEl>
                                          </p:spTgt>
                                        </p:tgtEl>
                                        <p:attrNameLst>
                                          <p:attrName>style.visibility</p:attrName>
                                        </p:attrNameLst>
                                      </p:cBhvr>
                                      <p:to>
                                        <p:strVal val="visible"/>
                                      </p:to>
                                    </p:set>
                                    <p:anim calcmode="lin" valueType="num">
                                      <p:cBhvr additive="base">
                                        <p:cTn id="19" dur="500" fill="hold"/>
                                        <p:tgtEl>
                                          <p:spTgt spid="307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6" presetClass="entr" presetSubtype="16"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7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Image result for parts of a circle">
            <a:extLst>
              <a:ext uri="{FF2B5EF4-FFF2-40B4-BE49-F238E27FC236}">
                <a16:creationId xmlns:a16="http://schemas.microsoft.com/office/drawing/2014/main" id="{634412AA-9331-BA48-CA18-4845443BF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765175"/>
            <a:ext cx="6265862"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DED370E-3B17-536F-E985-B58B8EF19C59}"/>
              </a:ext>
            </a:extLst>
          </p:cNvPr>
          <p:cNvCxnSpPr/>
          <p:nvPr/>
        </p:nvCxnSpPr>
        <p:spPr>
          <a:xfrm flipH="1" flipV="1">
            <a:off x="2411413" y="1412875"/>
            <a:ext cx="1439862" cy="1511300"/>
          </a:xfrm>
          <a:prstGeom prst="line">
            <a:avLst/>
          </a:prstGeom>
          <a:ln w="53975"/>
        </p:spPr>
        <p:style>
          <a:lnRef idx="1">
            <a:schemeClr val="accent1"/>
          </a:lnRef>
          <a:fillRef idx="0">
            <a:schemeClr val="accent1"/>
          </a:fillRef>
          <a:effectRef idx="0">
            <a:schemeClr val="accent1"/>
          </a:effectRef>
          <a:fontRef idx="minor">
            <a:schemeClr val="tx1"/>
          </a:fontRef>
        </p:style>
      </p:cxnSp>
      <p:sp>
        <p:nvSpPr>
          <p:cNvPr id="15364" name="TextBox 6">
            <a:extLst>
              <a:ext uri="{FF2B5EF4-FFF2-40B4-BE49-F238E27FC236}">
                <a16:creationId xmlns:a16="http://schemas.microsoft.com/office/drawing/2014/main" id="{C706A6CF-1ABB-7C2C-3E9A-63605736CC70}"/>
              </a:ext>
            </a:extLst>
          </p:cNvPr>
          <p:cNvSpPr txBox="1">
            <a:spLocks noChangeArrowheads="1"/>
          </p:cNvSpPr>
          <p:nvPr/>
        </p:nvSpPr>
        <p:spPr bwMode="auto">
          <a:xfrm>
            <a:off x="3043238" y="1484313"/>
            <a:ext cx="19431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3600">
                <a:solidFill>
                  <a:srgbClr val="FF3300"/>
                </a:solidFill>
              </a:rPr>
              <a:t>radius</a:t>
            </a:r>
            <a:endParaRPr lang="en-US" altLang="en-US">
              <a:solidFill>
                <a:srgbClr val="FF3300"/>
              </a:solidFill>
            </a:endParaRPr>
          </a:p>
        </p:txBody>
      </p:sp>
      <p:sp>
        <p:nvSpPr>
          <p:cNvPr id="8" name="Rectangle 7">
            <a:extLst>
              <a:ext uri="{FF2B5EF4-FFF2-40B4-BE49-F238E27FC236}">
                <a16:creationId xmlns:a16="http://schemas.microsoft.com/office/drawing/2014/main" id="{5EB6E996-A58D-0268-BB0F-D7D256516441}"/>
              </a:ext>
            </a:extLst>
          </p:cNvPr>
          <p:cNvSpPr/>
          <p:nvPr/>
        </p:nvSpPr>
        <p:spPr>
          <a:xfrm>
            <a:off x="2843213" y="5300663"/>
            <a:ext cx="4176712" cy="6492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13EEA-4DD2-6107-064A-8C42533AF384}"/>
              </a:ext>
            </a:extLst>
          </p:cNvPr>
          <p:cNvSpPr>
            <a:spLocks noGrp="1"/>
          </p:cNvSpPr>
          <p:nvPr>
            <p:ph type="title"/>
          </p:nvPr>
        </p:nvSpPr>
        <p:spPr/>
        <p:txBody>
          <a:bodyPr/>
          <a:lstStyle/>
          <a:p>
            <a:pPr>
              <a:defRPr/>
            </a:pPr>
            <a:r>
              <a:rPr lang="en-US" dirty="0"/>
              <a:t>RADIUS = ½ OF DIAMETER</a:t>
            </a:r>
          </a:p>
        </p:txBody>
      </p:sp>
      <p:sp>
        <p:nvSpPr>
          <p:cNvPr id="3" name="Content Placeholder 2">
            <a:extLst>
              <a:ext uri="{FF2B5EF4-FFF2-40B4-BE49-F238E27FC236}">
                <a16:creationId xmlns:a16="http://schemas.microsoft.com/office/drawing/2014/main" id="{4F9F410B-DF6D-E772-61B4-BFF37F527ACB}"/>
              </a:ext>
            </a:extLst>
          </p:cNvPr>
          <p:cNvSpPr>
            <a:spLocks noGrp="1"/>
          </p:cNvSpPr>
          <p:nvPr>
            <p:ph sz="quarter" idx="1"/>
          </p:nvPr>
        </p:nvSpPr>
        <p:spPr>
          <a:xfrm>
            <a:off x="457200" y="1600200"/>
            <a:ext cx="7210425" cy="1252538"/>
          </a:xfrm>
        </p:spPr>
        <p:txBody>
          <a:bodyPr/>
          <a:lstStyle/>
          <a:p>
            <a:r>
              <a:rPr lang="en-US" altLang="en-US"/>
              <a:t>If the radius is 5 cm, what is the diameter?</a:t>
            </a:r>
          </a:p>
          <a:p>
            <a:r>
              <a:rPr lang="en-US" altLang="en-US"/>
              <a:t>If the diameter is 32 ft, what is the radius?</a:t>
            </a:r>
          </a:p>
        </p:txBody>
      </p:sp>
      <p:sp>
        <p:nvSpPr>
          <p:cNvPr id="4" name="TextBox 3">
            <a:extLst>
              <a:ext uri="{FF2B5EF4-FFF2-40B4-BE49-F238E27FC236}">
                <a16:creationId xmlns:a16="http://schemas.microsoft.com/office/drawing/2014/main" id="{0090233C-2FBF-655A-D5B8-855C4C0B709D}"/>
              </a:ext>
            </a:extLst>
          </p:cNvPr>
          <p:cNvSpPr txBox="1">
            <a:spLocks noChangeArrowheads="1"/>
          </p:cNvSpPr>
          <p:nvPr/>
        </p:nvSpPr>
        <p:spPr bwMode="auto">
          <a:xfrm>
            <a:off x="6948488" y="1600200"/>
            <a:ext cx="9763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t>10 cm</a:t>
            </a:r>
          </a:p>
        </p:txBody>
      </p:sp>
      <p:sp>
        <p:nvSpPr>
          <p:cNvPr id="5" name="TextBox 4">
            <a:extLst>
              <a:ext uri="{FF2B5EF4-FFF2-40B4-BE49-F238E27FC236}">
                <a16:creationId xmlns:a16="http://schemas.microsoft.com/office/drawing/2014/main" id="{B673E606-4EC1-4310-0692-CF1DE9ADF98C}"/>
              </a:ext>
            </a:extLst>
          </p:cNvPr>
          <p:cNvSpPr txBox="1">
            <a:spLocks noChangeArrowheads="1"/>
          </p:cNvSpPr>
          <p:nvPr/>
        </p:nvSpPr>
        <p:spPr bwMode="auto">
          <a:xfrm>
            <a:off x="6948488" y="2012950"/>
            <a:ext cx="9763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t>16 ft</a:t>
            </a:r>
          </a:p>
        </p:txBody>
      </p:sp>
      <p:grpSp>
        <p:nvGrpSpPr>
          <p:cNvPr id="6" name="Group 59">
            <a:extLst>
              <a:ext uri="{FF2B5EF4-FFF2-40B4-BE49-F238E27FC236}">
                <a16:creationId xmlns:a16="http://schemas.microsoft.com/office/drawing/2014/main" id="{16315447-7FD6-42D8-F0F0-D520D7498C4A}"/>
              </a:ext>
            </a:extLst>
          </p:cNvPr>
          <p:cNvGrpSpPr>
            <a:grpSpLocks/>
          </p:cNvGrpSpPr>
          <p:nvPr/>
        </p:nvGrpSpPr>
        <p:grpSpPr bwMode="auto">
          <a:xfrm>
            <a:off x="1187450" y="3429000"/>
            <a:ext cx="1439863" cy="1439863"/>
            <a:chOff x="3080" y="2717"/>
            <a:chExt cx="1031" cy="1031"/>
          </a:xfrm>
        </p:grpSpPr>
        <p:sp>
          <p:nvSpPr>
            <p:cNvPr id="16399" name="Oval 54">
              <a:extLst>
                <a:ext uri="{FF2B5EF4-FFF2-40B4-BE49-F238E27FC236}">
                  <a16:creationId xmlns:a16="http://schemas.microsoft.com/office/drawing/2014/main" id="{864582E4-47FC-046D-2B9E-4B989B73C33E}"/>
                </a:ext>
              </a:extLst>
            </p:cNvPr>
            <p:cNvSpPr>
              <a:spLocks noChangeArrowheads="1"/>
            </p:cNvSpPr>
            <p:nvPr/>
          </p:nvSpPr>
          <p:spPr bwMode="auto">
            <a:xfrm rot="1800000">
              <a:off x="3080" y="2717"/>
              <a:ext cx="1031" cy="1031"/>
            </a:xfrm>
            <a:prstGeom prst="ellipse">
              <a:avLst/>
            </a:prstGeom>
            <a:gradFill rotWithShape="1">
              <a:gsLst>
                <a:gs pos="0">
                  <a:srgbClr val="3399FF"/>
                </a:gs>
                <a:gs pos="100000">
                  <a:srgbClr val="8FC7FF"/>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6400" name="Line 55">
              <a:extLst>
                <a:ext uri="{FF2B5EF4-FFF2-40B4-BE49-F238E27FC236}">
                  <a16:creationId xmlns:a16="http://schemas.microsoft.com/office/drawing/2014/main" id="{D01F47C0-0BD1-4542-7BD7-296B954D6A0C}"/>
                </a:ext>
              </a:extLst>
            </p:cNvPr>
            <p:cNvSpPr>
              <a:spLocks noChangeShapeType="1"/>
            </p:cNvSpPr>
            <p:nvPr/>
          </p:nvSpPr>
          <p:spPr bwMode="auto">
            <a:xfrm rot="-900000">
              <a:off x="3083" y="3299"/>
              <a:ext cx="515"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401" name="Text Box 56">
              <a:extLst>
                <a:ext uri="{FF2B5EF4-FFF2-40B4-BE49-F238E27FC236}">
                  <a16:creationId xmlns:a16="http://schemas.microsoft.com/office/drawing/2014/main" id="{C781B35B-8566-D814-1D9F-756D8C1247E2}"/>
                </a:ext>
              </a:extLst>
            </p:cNvPr>
            <p:cNvSpPr txBox="1">
              <a:spLocks noChangeArrowheads="1"/>
            </p:cNvSpPr>
            <p:nvPr/>
          </p:nvSpPr>
          <p:spPr bwMode="auto">
            <a:xfrm>
              <a:off x="3149" y="2953"/>
              <a:ext cx="62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58 cm</a:t>
              </a:r>
              <a:endParaRPr lang="en-GB" altLang="en-US" sz="2000">
                <a:solidFill>
                  <a:srgbClr val="010066"/>
                </a:solidFill>
                <a:latin typeface="Arial" panose="020B0604020202020204" pitchFamily="34" charset="0"/>
              </a:endParaRPr>
            </a:p>
          </p:txBody>
        </p:sp>
      </p:grpSp>
      <p:grpSp>
        <p:nvGrpSpPr>
          <p:cNvPr id="10" name="Group 37">
            <a:extLst>
              <a:ext uri="{FF2B5EF4-FFF2-40B4-BE49-F238E27FC236}">
                <a16:creationId xmlns:a16="http://schemas.microsoft.com/office/drawing/2014/main" id="{EF221640-0A77-A06A-3A3C-B9212F3D11DA}"/>
              </a:ext>
            </a:extLst>
          </p:cNvPr>
          <p:cNvGrpSpPr>
            <a:grpSpLocks/>
          </p:cNvGrpSpPr>
          <p:nvPr/>
        </p:nvGrpSpPr>
        <p:grpSpPr bwMode="auto">
          <a:xfrm>
            <a:off x="4859338" y="3436938"/>
            <a:ext cx="1447800" cy="1439862"/>
            <a:chOff x="3033" y="2717"/>
            <a:chExt cx="912" cy="907"/>
          </a:xfrm>
        </p:grpSpPr>
        <p:sp>
          <p:nvSpPr>
            <p:cNvPr id="16396" name="Oval 29">
              <a:extLst>
                <a:ext uri="{FF2B5EF4-FFF2-40B4-BE49-F238E27FC236}">
                  <a16:creationId xmlns:a16="http://schemas.microsoft.com/office/drawing/2014/main" id="{6F7AD7D4-BF44-584C-B3CC-A22CE79639CF}"/>
                </a:ext>
              </a:extLst>
            </p:cNvPr>
            <p:cNvSpPr>
              <a:spLocks noChangeArrowheads="1"/>
            </p:cNvSpPr>
            <p:nvPr/>
          </p:nvSpPr>
          <p:spPr bwMode="auto">
            <a:xfrm rot="1800000">
              <a:off x="3038" y="2717"/>
              <a:ext cx="907" cy="907"/>
            </a:xfrm>
            <a:prstGeom prst="ellipse">
              <a:avLst/>
            </a:prstGeom>
            <a:gradFill rotWithShape="1">
              <a:gsLst>
                <a:gs pos="0">
                  <a:srgbClr val="3399FF"/>
                </a:gs>
                <a:gs pos="100000">
                  <a:srgbClr val="8FC7FF"/>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6397" name="Line 30">
              <a:extLst>
                <a:ext uri="{FF2B5EF4-FFF2-40B4-BE49-F238E27FC236}">
                  <a16:creationId xmlns:a16="http://schemas.microsoft.com/office/drawing/2014/main" id="{3A244A42-C23C-F42F-AC92-1C922FF0EE22}"/>
                </a:ext>
              </a:extLst>
            </p:cNvPr>
            <p:cNvSpPr>
              <a:spLocks noChangeShapeType="1"/>
            </p:cNvSpPr>
            <p:nvPr/>
          </p:nvSpPr>
          <p:spPr bwMode="auto">
            <a:xfrm rot="-900000">
              <a:off x="3033" y="3170"/>
              <a:ext cx="907"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398" name="Text Box 31">
              <a:extLst>
                <a:ext uri="{FF2B5EF4-FFF2-40B4-BE49-F238E27FC236}">
                  <a16:creationId xmlns:a16="http://schemas.microsoft.com/office/drawing/2014/main" id="{BF2B3D0C-9C9C-2976-356A-840FB2B1EF45}"/>
                </a:ext>
              </a:extLst>
            </p:cNvPr>
            <p:cNvSpPr txBox="1">
              <a:spLocks noChangeArrowheads="1"/>
            </p:cNvSpPr>
            <p:nvPr/>
          </p:nvSpPr>
          <p:spPr bwMode="auto">
            <a:xfrm>
              <a:off x="3099" y="2925"/>
              <a:ext cx="5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78 cm</a:t>
              </a:r>
              <a:endParaRPr lang="en-GB" altLang="en-US" sz="2000">
                <a:solidFill>
                  <a:srgbClr val="010066"/>
                </a:solidFill>
                <a:latin typeface="Arial" panose="020B0604020202020204" pitchFamily="34" charset="0"/>
              </a:endParaRPr>
            </a:p>
          </p:txBody>
        </p:sp>
      </p:grpSp>
      <p:sp>
        <p:nvSpPr>
          <p:cNvPr id="18" name="Content Placeholder 2">
            <a:extLst>
              <a:ext uri="{FF2B5EF4-FFF2-40B4-BE49-F238E27FC236}">
                <a16:creationId xmlns:a16="http://schemas.microsoft.com/office/drawing/2014/main" id="{2A2C255D-C019-3CD8-308B-DF2425342D7C}"/>
              </a:ext>
            </a:extLst>
          </p:cNvPr>
          <p:cNvSpPr txBox="1">
            <a:spLocks/>
          </p:cNvSpPr>
          <p:nvPr/>
        </p:nvSpPr>
        <p:spPr bwMode="auto">
          <a:xfrm>
            <a:off x="714375" y="4994275"/>
            <a:ext cx="2778125"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639763" indent="-27305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indent="-182563">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187450" indent="-182563">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1462088" indent="-182563">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19192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3764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28336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2908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r>
              <a:rPr lang="en-US" altLang="en-US"/>
              <a:t>What is the diameter?</a:t>
            </a:r>
          </a:p>
        </p:txBody>
      </p:sp>
      <p:sp>
        <p:nvSpPr>
          <p:cNvPr id="19" name="Content Placeholder 2">
            <a:extLst>
              <a:ext uri="{FF2B5EF4-FFF2-40B4-BE49-F238E27FC236}">
                <a16:creationId xmlns:a16="http://schemas.microsoft.com/office/drawing/2014/main" id="{FC085206-B669-208D-F8D2-449074AA19E0}"/>
              </a:ext>
            </a:extLst>
          </p:cNvPr>
          <p:cNvSpPr txBox="1">
            <a:spLocks/>
          </p:cNvSpPr>
          <p:nvPr/>
        </p:nvSpPr>
        <p:spPr bwMode="auto">
          <a:xfrm>
            <a:off x="4637088" y="4995863"/>
            <a:ext cx="2778125"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itchFamily="2" charset="2"/>
              <a:buChar char=""/>
              <a:defRPr sz="2400">
                <a:solidFill>
                  <a:schemeClr val="tx1"/>
                </a:solidFill>
                <a:latin typeface="Century Schoolbook" panose="02040604050505020304" pitchFamily="18" charset="0"/>
              </a:defRPr>
            </a:lvl1pPr>
            <a:lvl2pPr marL="639763" indent="-273050">
              <a:spcBef>
                <a:spcPct val="20000"/>
              </a:spcBef>
              <a:buClr>
                <a:schemeClr val="accent1"/>
              </a:buClr>
              <a:buSzPct val="80000"/>
              <a:buFont typeface="Wingdings 2" pitchFamily="2" charset="2"/>
              <a:buChar char=""/>
              <a:defRPr sz="2100">
                <a:solidFill>
                  <a:schemeClr val="tx1"/>
                </a:solidFill>
                <a:latin typeface="Century Schoolbook" panose="02040604050505020304" pitchFamily="18" charset="0"/>
              </a:defRPr>
            </a:lvl2pPr>
            <a:lvl3pPr indent="-182563">
              <a:spcBef>
                <a:spcPct val="20000"/>
              </a:spcBef>
              <a:buClr>
                <a:srgbClr val="E0752F"/>
              </a:buClr>
              <a:buSzPct val="60000"/>
              <a:buFont typeface="Wingdings" pitchFamily="2" charset="2"/>
              <a:buChar char=""/>
              <a:defRPr>
                <a:solidFill>
                  <a:schemeClr val="tx1"/>
                </a:solidFill>
                <a:latin typeface="Century Schoolbook" panose="02040604050505020304" pitchFamily="18" charset="0"/>
              </a:defRPr>
            </a:lvl3pPr>
            <a:lvl4pPr marL="1187450" indent="-182563">
              <a:spcBef>
                <a:spcPct val="20000"/>
              </a:spcBef>
              <a:buClr>
                <a:srgbClr val="FEC3AE"/>
              </a:buClr>
              <a:buSzPct val="60000"/>
              <a:buFont typeface="Wingdings" pitchFamily="2" charset="2"/>
              <a:buChar char=""/>
              <a:defRPr>
                <a:solidFill>
                  <a:schemeClr val="tx1"/>
                </a:solidFill>
                <a:latin typeface="Century Schoolbook" panose="02040604050505020304" pitchFamily="18" charset="0"/>
              </a:defRPr>
            </a:lvl4pPr>
            <a:lvl5pPr marL="1462088" indent="-182563">
              <a:spcBef>
                <a:spcPct val="20000"/>
              </a:spcBef>
              <a:buClr>
                <a:srgbClr val="BDCAE9"/>
              </a:buClr>
              <a:buSzPct val="68000"/>
              <a:buFont typeface="Wingdings 2" pitchFamily="2" charset="2"/>
              <a:buChar char=""/>
              <a:defRPr sz="1600">
                <a:solidFill>
                  <a:schemeClr val="tx1"/>
                </a:solidFill>
                <a:latin typeface="Century Schoolbook" panose="02040604050505020304" pitchFamily="18" charset="0"/>
              </a:defRPr>
            </a:lvl5pPr>
            <a:lvl6pPr marL="19192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6pPr>
            <a:lvl7pPr marL="23764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7pPr>
            <a:lvl8pPr marL="28336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8pPr>
            <a:lvl9pPr marL="3290888" indent="-182563" eaLnBrk="0" fontAlgn="base" hangingPunct="0">
              <a:spcBef>
                <a:spcPct val="20000"/>
              </a:spcBef>
              <a:spcAft>
                <a:spcPct val="0"/>
              </a:spcAft>
              <a:buClr>
                <a:srgbClr val="BDCAE9"/>
              </a:buClr>
              <a:buSzPct val="68000"/>
              <a:buFont typeface="Wingdings 2" pitchFamily="2" charset="2"/>
              <a:buChar char=""/>
              <a:defRPr sz="1600">
                <a:solidFill>
                  <a:schemeClr val="tx1"/>
                </a:solidFill>
                <a:latin typeface="Century Schoolbook" panose="02040604050505020304" pitchFamily="18" charset="0"/>
              </a:defRPr>
            </a:lvl9pPr>
          </a:lstStyle>
          <a:p>
            <a:r>
              <a:rPr lang="en-US" altLang="en-US"/>
              <a:t>What is the radius?</a:t>
            </a:r>
          </a:p>
        </p:txBody>
      </p:sp>
      <p:sp>
        <p:nvSpPr>
          <p:cNvPr id="20" name="TextBox 19">
            <a:extLst>
              <a:ext uri="{FF2B5EF4-FFF2-40B4-BE49-F238E27FC236}">
                <a16:creationId xmlns:a16="http://schemas.microsoft.com/office/drawing/2014/main" id="{F703ED7D-3131-7A70-710F-AB3DE2DF2284}"/>
              </a:ext>
            </a:extLst>
          </p:cNvPr>
          <p:cNvSpPr txBox="1">
            <a:spLocks noChangeArrowheads="1"/>
          </p:cNvSpPr>
          <p:nvPr/>
        </p:nvSpPr>
        <p:spPr bwMode="auto">
          <a:xfrm>
            <a:off x="2547938" y="5330825"/>
            <a:ext cx="1231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t>116 cm</a:t>
            </a:r>
          </a:p>
        </p:txBody>
      </p:sp>
      <p:sp>
        <p:nvSpPr>
          <p:cNvPr id="21" name="TextBox 20">
            <a:extLst>
              <a:ext uri="{FF2B5EF4-FFF2-40B4-BE49-F238E27FC236}">
                <a16:creationId xmlns:a16="http://schemas.microsoft.com/office/drawing/2014/main" id="{A1114FFF-832F-2279-0B26-F597583532F6}"/>
              </a:ext>
            </a:extLst>
          </p:cNvPr>
          <p:cNvSpPr txBox="1">
            <a:spLocks noChangeArrowheads="1"/>
          </p:cNvSpPr>
          <p:nvPr/>
        </p:nvSpPr>
        <p:spPr bwMode="auto">
          <a:xfrm>
            <a:off x="6275388" y="5341938"/>
            <a:ext cx="9763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t>39 cm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anim calcmode="lin" valueType="num">
                                      <p:cBhvr additive="base">
                                        <p:cTn id="3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down)">
                                      <p:cBhvr>
                                        <p:cTn id="45" dur="500"/>
                                        <p:tgtEl>
                                          <p:spTgt spid="2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5" grpId="0"/>
      <p:bldP spid="18" grpId="0" uiExpand="1" build="p"/>
      <p:bldP spid="19" grpId="0" uiExpand="1" build="p"/>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5C1F-E249-91D5-6BC2-990D6A1C26B0}"/>
              </a:ext>
            </a:extLst>
          </p:cNvPr>
          <p:cNvSpPr>
            <a:spLocks noGrp="1"/>
          </p:cNvSpPr>
          <p:nvPr>
            <p:ph type="title"/>
          </p:nvPr>
        </p:nvSpPr>
        <p:spPr/>
        <p:txBody>
          <a:bodyPr/>
          <a:lstStyle/>
          <a:p>
            <a:pPr eaLnBrk="1" fontAlgn="auto" hangingPunct="1">
              <a:spcAft>
                <a:spcPts val="0"/>
              </a:spcAft>
              <a:defRPr/>
            </a:pPr>
            <a:r>
              <a:rPr lang="en-US" dirty="0"/>
              <a:t>Circumference of a Circle</a:t>
            </a:r>
          </a:p>
        </p:txBody>
      </p:sp>
      <p:sp>
        <p:nvSpPr>
          <p:cNvPr id="3" name="Content Placeholder 2">
            <a:extLst>
              <a:ext uri="{FF2B5EF4-FFF2-40B4-BE49-F238E27FC236}">
                <a16:creationId xmlns:a16="http://schemas.microsoft.com/office/drawing/2014/main" id="{79F209A1-6CC8-3584-F5AE-4A150BB93D2D}"/>
              </a:ext>
            </a:extLst>
          </p:cNvPr>
          <p:cNvSpPr>
            <a:spLocks noGrp="1"/>
          </p:cNvSpPr>
          <p:nvPr>
            <p:ph sz="quarter" idx="1"/>
          </p:nvPr>
        </p:nvSpPr>
        <p:spPr>
          <a:xfrm>
            <a:off x="457200" y="1600200"/>
            <a:ext cx="7467600" cy="2692400"/>
          </a:xfrm>
        </p:spPr>
        <p:txBody>
          <a:bodyPr>
            <a:normAutofit/>
          </a:bodyPr>
          <a:lstStyle/>
          <a:p>
            <a:pPr marL="274320" indent="-274320" eaLnBrk="1" fontAlgn="auto" hangingPunct="1">
              <a:spcAft>
                <a:spcPts val="0"/>
              </a:spcAft>
              <a:buFont typeface="Wingdings"/>
              <a:buChar char=""/>
              <a:defRPr/>
            </a:pPr>
            <a:r>
              <a:rPr lang="en-US" dirty="0"/>
              <a:t>Formula is  C = 2</a:t>
            </a:r>
            <a:r>
              <a:rPr lang="en-US" dirty="0">
                <a:sym typeface="Symbol"/>
              </a:rPr>
              <a:t>r    (2 x Pi x Radius) </a:t>
            </a:r>
          </a:p>
          <a:p>
            <a:pPr marL="0" indent="0" eaLnBrk="1" fontAlgn="auto" hangingPunct="1">
              <a:spcAft>
                <a:spcPts val="0"/>
              </a:spcAft>
              <a:buFont typeface="Wingdings"/>
              <a:buNone/>
              <a:defRPr/>
            </a:pPr>
            <a:r>
              <a:rPr lang="en-US" dirty="0">
                <a:sym typeface="Symbol"/>
              </a:rPr>
              <a:t>			or   </a:t>
            </a:r>
          </a:p>
          <a:p>
            <a:pPr marL="0" indent="0" eaLnBrk="1" fontAlgn="auto" hangingPunct="1">
              <a:spcAft>
                <a:spcPts val="0"/>
              </a:spcAft>
              <a:buFont typeface="Wingdings"/>
              <a:buNone/>
              <a:defRPr/>
            </a:pPr>
            <a:r>
              <a:rPr lang="en-US" dirty="0">
                <a:sym typeface="Symbol"/>
              </a:rPr>
              <a:t>		  C = d     (Pi x Diameter)</a:t>
            </a:r>
          </a:p>
          <a:p>
            <a:pPr marL="1280160" lvl="4" indent="0" eaLnBrk="1" fontAlgn="auto" hangingPunct="1">
              <a:spcAft>
                <a:spcPts val="0"/>
              </a:spcAft>
              <a:buClr>
                <a:schemeClr val="accent2">
                  <a:tint val="60000"/>
                </a:schemeClr>
              </a:buClr>
              <a:buFont typeface="Wingdings 2"/>
              <a:buNone/>
              <a:defRPr/>
            </a:pPr>
            <a:endParaRPr lang="en-US" dirty="0">
              <a:sym typeface="Symbol"/>
            </a:endParaRPr>
          </a:p>
          <a:p>
            <a:pPr marL="0" indent="0" eaLnBrk="1" fontAlgn="auto" hangingPunct="1">
              <a:spcAft>
                <a:spcPts val="0"/>
              </a:spcAft>
              <a:buFont typeface="Wingdings"/>
              <a:buNone/>
              <a:defRPr/>
            </a:pPr>
            <a:endParaRPr lang="en-US" dirty="0">
              <a:sym typeface="Symbol"/>
            </a:endParaRPr>
          </a:p>
          <a:p>
            <a:pPr marL="274320" indent="-274320" eaLnBrk="1" fontAlgn="auto" hangingPunct="1">
              <a:spcAft>
                <a:spcPts val="0"/>
              </a:spcAft>
              <a:buFont typeface="Wingdings"/>
              <a:buChar char=""/>
              <a:defRPr/>
            </a:pPr>
            <a:r>
              <a:rPr lang="en-US" dirty="0">
                <a:sym typeface="Symbol"/>
              </a:rPr>
              <a:t>Remember… = 3.14 (approximately)</a:t>
            </a:r>
            <a:endParaRPr lang="en-US" dirty="0"/>
          </a:p>
        </p:txBody>
      </p:sp>
      <p:sp>
        <p:nvSpPr>
          <p:cNvPr id="18436" name="TextBox 3">
            <a:extLst>
              <a:ext uri="{FF2B5EF4-FFF2-40B4-BE49-F238E27FC236}">
                <a16:creationId xmlns:a16="http://schemas.microsoft.com/office/drawing/2014/main" id="{637E9CFF-587A-9A97-034B-0B5D4F0EB210}"/>
              </a:ext>
            </a:extLst>
          </p:cNvPr>
          <p:cNvSpPr txBox="1">
            <a:spLocks noChangeArrowheads="1"/>
          </p:cNvSpPr>
          <p:nvPr/>
        </p:nvSpPr>
        <p:spPr bwMode="auto">
          <a:xfrm>
            <a:off x="900113" y="4581525"/>
            <a:ext cx="61198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i="1"/>
              <a:t>*You can use either formula depending on what they give you in the original problem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8436"/>
                                        </p:tgtEl>
                                        <p:attrNameLst>
                                          <p:attrName>style.visibility</p:attrName>
                                        </p:attrNameLst>
                                      </p:cBhvr>
                                      <p:to>
                                        <p:strVal val="visible"/>
                                      </p:to>
                                    </p:set>
                                    <p:animEffect transition="in" filter="barn(inVertical)">
                                      <p:cBhvr>
                                        <p:cTn id="28"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43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434" name="Picture 2" descr="right_button">
            <a:hlinkClick r:id="" action="ppaction://hlinkshowjump?jump=nextslide"/>
            <a:extLst>
              <a:ext uri="{FF2B5EF4-FFF2-40B4-BE49-F238E27FC236}">
                <a16:creationId xmlns:a16="http://schemas.microsoft.com/office/drawing/2014/main" id="{6A9700C3-4A88-6585-80E0-3C98FD4896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4" descr="left_button">
            <a:hlinkClick r:id="" action="ppaction://hlinkshowjump?jump=previousslide"/>
            <a:extLst>
              <a:ext uri="{FF2B5EF4-FFF2-40B4-BE49-F238E27FC236}">
                <a16:creationId xmlns:a16="http://schemas.microsoft.com/office/drawing/2014/main" id="{965A3513-EB84-B68F-B50E-9825542367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5">
            <a:extLst>
              <a:ext uri="{FF2B5EF4-FFF2-40B4-BE49-F238E27FC236}">
                <a16:creationId xmlns:a16="http://schemas.microsoft.com/office/drawing/2014/main" id="{E4D9111C-2579-4A68-9E2A-8DA00C5E418A}"/>
              </a:ext>
            </a:extLst>
          </p:cNvPr>
          <p:cNvSpPr>
            <a:spLocks noGrp="1" noChangeArrowheads="1"/>
          </p:cNvSpPr>
          <p:nvPr>
            <p:ph type="title" idx="4294967295"/>
          </p:nvPr>
        </p:nvSpPr>
        <p:spPr bwMode="auto">
          <a:xfrm>
            <a:off x="150813" y="150813"/>
            <a:ext cx="7805737" cy="633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altLang="en-US" sz="2700" b="1"/>
              <a:t>The circumference of a circle </a:t>
            </a:r>
            <a:endParaRPr lang="en-GB" altLang="en-US" sz="2700" b="1"/>
          </a:p>
        </p:txBody>
      </p:sp>
      <p:sp>
        <p:nvSpPr>
          <p:cNvPr id="18437" name="Text Box 6">
            <a:extLst>
              <a:ext uri="{FF2B5EF4-FFF2-40B4-BE49-F238E27FC236}">
                <a16:creationId xmlns:a16="http://schemas.microsoft.com/office/drawing/2014/main" id="{8845004E-FA32-DD76-7475-C468CCA9FBEA}"/>
              </a:ext>
            </a:extLst>
          </p:cNvPr>
          <p:cNvSpPr txBox="1">
            <a:spLocks noChangeArrowheads="1"/>
          </p:cNvSpPr>
          <p:nvPr/>
        </p:nvSpPr>
        <p:spPr bwMode="auto">
          <a:xfrm>
            <a:off x="303213" y="1144588"/>
            <a:ext cx="848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Use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a:solidFill>
                  <a:srgbClr val="010066"/>
                </a:solidFill>
                <a:latin typeface="Arial" panose="020B0604020202020204" pitchFamily="34" charset="0"/>
              </a:rPr>
              <a:t> = 3.14 to find the circumference of the following circles:</a:t>
            </a:r>
            <a:endParaRPr lang="el-GR" altLang="en-US">
              <a:solidFill>
                <a:srgbClr val="010066"/>
              </a:solidFill>
              <a:latin typeface="Arial" panose="020B0604020202020204" pitchFamily="34" charset="0"/>
            </a:endParaRPr>
          </a:p>
        </p:txBody>
      </p:sp>
      <p:sp>
        <p:nvSpPr>
          <p:cNvPr id="394254" name="Text Box 14">
            <a:extLst>
              <a:ext uri="{FF2B5EF4-FFF2-40B4-BE49-F238E27FC236}">
                <a16:creationId xmlns:a16="http://schemas.microsoft.com/office/drawing/2014/main" id="{B41AAB0F-AAD2-FB04-E387-027E4CF18A27}"/>
              </a:ext>
            </a:extLst>
          </p:cNvPr>
          <p:cNvSpPr txBox="1">
            <a:spLocks noChangeArrowheads="1"/>
          </p:cNvSpPr>
          <p:nvPr/>
        </p:nvSpPr>
        <p:spPr bwMode="auto">
          <a:xfrm>
            <a:off x="2054225" y="2224088"/>
            <a:ext cx="1057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C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d</a:t>
            </a:r>
            <a:endParaRPr lang="el-GR" altLang="en-US" i="1">
              <a:solidFill>
                <a:srgbClr val="010066"/>
              </a:solidFill>
              <a:latin typeface="Times New Roman" panose="02020603050405020304" pitchFamily="18" charset="0"/>
            </a:endParaRPr>
          </a:p>
        </p:txBody>
      </p:sp>
      <p:grpSp>
        <p:nvGrpSpPr>
          <p:cNvPr id="18439" name="Group 62">
            <a:extLst>
              <a:ext uri="{FF2B5EF4-FFF2-40B4-BE49-F238E27FC236}">
                <a16:creationId xmlns:a16="http://schemas.microsoft.com/office/drawing/2014/main" id="{3D33FE95-F6E5-967E-79C2-3EA735956D59}"/>
              </a:ext>
            </a:extLst>
          </p:cNvPr>
          <p:cNvGrpSpPr>
            <a:grpSpLocks/>
          </p:cNvGrpSpPr>
          <p:nvPr/>
        </p:nvGrpSpPr>
        <p:grpSpPr bwMode="auto">
          <a:xfrm>
            <a:off x="541338" y="2152650"/>
            <a:ext cx="1439862" cy="1439863"/>
            <a:chOff x="341" y="1356"/>
            <a:chExt cx="907" cy="907"/>
          </a:xfrm>
        </p:grpSpPr>
        <p:grpSp>
          <p:nvGrpSpPr>
            <p:cNvPr id="18463" name="Group 37">
              <a:extLst>
                <a:ext uri="{FF2B5EF4-FFF2-40B4-BE49-F238E27FC236}">
                  <a16:creationId xmlns:a16="http://schemas.microsoft.com/office/drawing/2014/main" id="{0280CEE0-C080-9ACF-B38B-5C3CBDB47C95}"/>
                </a:ext>
              </a:extLst>
            </p:cNvPr>
            <p:cNvGrpSpPr>
              <a:grpSpLocks/>
            </p:cNvGrpSpPr>
            <p:nvPr/>
          </p:nvGrpSpPr>
          <p:grpSpPr bwMode="auto">
            <a:xfrm>
              <a:off x="341" y="1356"/>
              <a:ext cx="907" cy="907"/>
              <a:chOff x="340" y="1253"/>
              <a:chExt cx="1225" cy="1225"/>
            </a:xfrm>
          </p:grpSpPr>
          <p:sp>
            <p:nvSpPr>
              <p:cNvPr id="18465" name="Oval 23">
                <a:extLst>
                  <a:ext uri="{FF2B5EF4-FFF2-40B4-BE49-F238E27FC236}">
                    <a16:creationId xmlns:a16="http://schemas.microsoft.com/office/drawing/2014/main" id="{A72CE743-B90C-AF4B-5C7B-6AE67EA54E97}"/>
                  </a:ext>
                </a:extLst>
              </p:cNvPr>
              <p:cNvSpPr>
                <a:spLocks noChangeArrowheads="1"/>
              </p:cNvSpPr>
              <p:nvPr/>
            </p:nvSpPr>
            <p:spPr bwMode="auto">
              <a:xfrm rot="1800000">
                <a:off x="340" y="1253"/>
                <a:ext cx="1225" cy="1225"/>
              </a:xfrm>
              <a:prstGeom prst="ellipse">
                <a:avLst/>
              </a:prstGeom>
              <a:gradFill rotWithShape="1">
                <a:gsLst>
                  <a:gs pos="0">
                    <a:srgbClr val="FFCC00"/>
                  </a:gs>
                  <a:gs pos="100000">
                    <a:srgbClr val="FFE579"/>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8466" name="Line 27">
                <a:extLst>
                  <a:ext uri="{FF2B5EF4-FFF2-40B4-BE49-F238E27FC236}">
                    <a16:creationId xmlns:a16="http://schemas.microsoft.com/office/drawing/2014/main" id="{61C34BCA-0E44-0BF3-7A7D-9078C52352FE}"/>
                  </a:ext>
                </a:extLst>
              </p:cNvPr>
              <p:cNvSpPr>
                <a:spLocks noChangeShapeType="1"/>
              </p:cNvSpPr>
              <p:nvPr/>
            </p:nvSpPr>
            <p:spPr bwMode="auto">
              <a:xfrm rot="1800000">
                <a:off x="341" y="1866"/>
                <a:ext cx="1224"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8464" name="Text Box 28">
              <a:extLst>
                <a:ext uri="{FF2B5EF4-FFF2-40B4-BE49-F238E27FC236}">
                  <a16:creationId xmlns:a16="http://schemas.microsoft.com/office/drawing/2014/main" id="{BE820732-5234-DD01-C45D-3FDEE7E0D9EA}"/>
                </a:ext>
              </a:extLst>
            </p:cNvPr>
            <p:cNvSpPr txBox="1">
              <a:spLocks noChangeArrowheads="1"/>
            </p:cNvSpPr>
            <p:nvPr/>
          </p:nvSpPr>
          <p:spPr bwMode="auto">
            <a:xfrm>
              <a:off x="704" y="1570"/>
              <a:ext cx="4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4 cm</a:t>
              </a:r>
              <a:endParaRPr lang="en-GB" altLang="en-US" sz="2000">
                <a:solidFill>
                  <a:srgbClr val="010066"/>
                </a:solidFill>
                <a:latin typeface="Arial" panose="020B0604020202020204" pitchFamily="34" charset="0"/>
              </a:endParaRPr>
            </a:p>
          </p:txBody>
        </p:sp>
      </p:grpSp>
      <p:sp>
        <p:nvSpPr>
          <p:cNvPr id="394269" name="Text Box 29">
            <a:extLst>
              <a:ext uri="{FF2B5EF4-FFF2-40B4-BE49-F238E27FC236}">
                <a16:creationId xmlns:a16="http://schemas.microsoft.com/office/drawing/2014/main" id="{A2599026-9E6B-1936-97AC-2556B2A83525}"/>
              </a:ext>
            </a:extLst>
          </p:cNvPr>
          <p:cNvSpPr txBox="1">
            <a:spLocks noChangeArrowheads="1"/>
          </p:cNvSpPr>
          <p:nvPr/>
        </p:nvSpPr>
        <p:spPr bwMode="auto">
          <a:xfrm>
            <a:off x="2341563" y="2773363"/>
            <a:ext cx="1555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4</a:t>
            </a:r>
            <a:endParaRPr lang="en-GB" altLang="en-US">
              <a:solidFill>
                <a:srgbClr val="010066"/>
              </a:solidFill>
              <a:latin typeface="Arial" panose="020B0604020202020204" pitchFamily="34" charset="0"/>
            </a:endParaRPr>
          </a:p>
        </p:txBody>
      </p:sp>
      <p:sp>
        <p:nvSpPr>
          <p:cNvPr id="394270" name="Text Box 30">
            <a:extLst>
              <a:ext uri="{FF2B5EF4-FFF2-40B4-BE49-F238E27FC236}">
                <a16:creationId xmlns:a16="http://schemas.microsoft.com/office/drawing/2014/main" id="{E79EE89F-C83C-2A6B-FAAD-E50A625A32E4}"/>
              </a:ext>
            </a:extLst>
          </p:cNvPr>
          <p:cNvSpPr txBox="1">
            <a:spLocks noChangeArrowheads="1"/>
          </p:cNvSpPr>
          <p:nvPr/>
        </p:nvSpPr>
        <p:spPr bwMode="auto">
          <a:xfrm>
            <a:off x="2341563" y="3322638"/>
            <a:ext cx="1735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dirty="0">
                <a:solidFill>
                  <a:srgbClr val="010066"/>
                </a:solidFill>
                <a:latin typeface="Arial" panose="020B0604020202020204" pitchFamily="34" charset="0"/>
              </a:rPr>
              <a:t>= </a:t>
            </a:r>
            <a:r>
              <a:rPr lang="en-US" altLang="en-US" b="1" dirty="0">
                <a:solidFill>
                  <a:srgbClr val="FF6600"/>
                </a:solidFill>
                <a:latin typeface="Arial" panose="020B0604020202020204" pitchFamily="34" charset="0"/>
              </a:rPr>
              <a:t>12.56 cm</a:t>
            </a:r>
            <a:endParaRPr lang="en-GB" altLang="en-US" b="1" dirty="0">
              <a:solidFill>
                <a:srgbClr val="FF6600"/>
              </a:solidFill>
              <a:latin typeface="Arial" panose="020B0604020202020204" pitchFamily="34" charset="0"/>
            </a:endParaRPr>
          </a:p>
        </p:txBody>
      </p:sp>
      <p:sp>
        <p:nvSpPr>
          <p:cNvPr id="394278" name="Text Box 38">
            <a:extLst>
              <a:ext uri="{FF2B5EF4-FFF2-40B4-BE49-F238E27FC236}">
                <a16:creationId xmlns:a16="http://schemas.microsoft.com/office/drawing/2014/main" id="{497523FA-07BF-2221-1EB8-C0BE5F379349}"/>
              </a:ext>
            </a:extLst>
          </p:cNvPr>
          <p:cNvSpPr txBox="1">
            <a:spLocks noChangeArrowheads="1"/>
          </p:cNvSpPr>
          <p:nvPr/>
        </p:nvSpPr>
        <p:spPr bwMode="auto">
          <a:xfrm>
            <a:off x="6156325" y="2224088"/>
            <a:ext cx="119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C = 2</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endParaRPr lang="el-GR" altLang="en-US" i="1">
              <a:solidFill>
                <a:srgbClr val="010066"/>
              </a:solidFill>
              <a:latin typeface="Times New Roman" panose="02020603050405020304" pitchFamily="18" charset="0"/>
            </a:endParaRPr>
          </a:p>
        </p:txBody>
      </p:sp>
      <p:grpSp>
        <p:nvGrpSpPr>
          <p:cNvPr id="4" name="Group 60">
            <a:extLst>
              <a:ext uri="{FF2B5EF4-FFF2-40B4-BE49-F238E27FC236}">
                <a16:creationId xmlns:a16="http://schemas.microsoft.com/office/drawing/2014/main" id="{3B9C19C4-2A47-CAB6-0ED5-2C9338A66401}"/>
              </a:ext>
            </a:extLst>
          </p:cNvPr>
          <p:cNvGrpSpPr>
            <a:grpSpLocks/>
          </p:cNvGrpSpPr>
          <p:nvPr/>
        </p:nvGrpSpPr>
        <p:grpSpPr bwMode="auto">
          <a:xfrm>
            <a:off x="4643438" y="2152650"/>
            <a:ext cx="1439862" cy="1439863"/>
            <a:chOff x="2925" y="1356"/>
            <a:chExt cx="1031" cy="1031"/>
          </a:xfrm>
        </p:grpSpPr>
        <p:sp>
          <p:nvSpPr>
            <p:cNvPr id="18460" name="Oval 40">
              <a:extLst>
                <a:ext uri="{FF2B5EF4-FFF2-40B4-BE49-F238E27FC236}">
                  <a16:creationId xmlns:a16="http://schemas.microsoft.com/office/drawing/2014/main" id="{6C7316A4-C755-3834-9A17-DF27E027F12E}"/>
                </a:ext>
              </a:extLst>
            </p:cNvPr>
            <p:cNvSpPr>
              <a:spLocks noChangeArrowheads="1"/>
            </p:cNvSpPr>
            <p:nvPr/>
          </p:nvSpPr>
          <p:spPr bwMode="auto">
            <a:xfrm rot="1800000">
              <a:off x="2925" y="1356"/>
              <a:ext cx="1031" cy="1031"/>
            </a:xfrm>
            <a:prstGeom prst="ellipse">
              <a:avLst/>
            </a:prstGeom>
            <a:gradFill rotWithShape="1">
              <a:gsLst>
                <a:gs pos="0">
                  <a:srgbClr val="BA97D1"/>
                </a:gs>
                <a:gs pos="100000">
                  <a:srgbClr val="D0B8E0"/>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8461" name="Line 41">
              <a:extLst>
                <a:ext uri="{FF2B5EF4-FFF2-40B4-BE49-F238E27FC236}">
                  <a16:creationId xmlns:a16="http://schemas.microsoft.com/office/drawing/2014/main" id="{6B12EF96-BE6B-7A56-2ACC-C61A58C341F8}"/>
                </a:ext>
              </a:extLst>
            </p:cNvPr>
            <p:cNvSpPr>
              <a:spLocks noChangeShapeType="1"/>
            </p:cNvSpPr>
            <p:nvPr/>
          </p:nvSpPr>
          <p:spPr bwMode="auto">
            <a:xfrm rot="4200000">
              <a:off x="3095" y="1630"/>
              <a:ext cx="515"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462" name="Text Box 42">
              <a:extLst>
                <a:ext uri="{FF2B5EF4-FFF2-40B4-BE49-F238E27FC236}">
                  <a16:creationId xmlns:a16="http://schemas.microsoft.com/office/drawing/2014/main" id="{980C94BF-2BDB-C5D0-BD96-5C7EA37E6765}"/>
                </a:ext>
              </a:extLst>
            </p:cNvPr>
            <p:cNvSpPr txBox="1">
              <a:spLocks noChangeArrowheads="1"/>
            </p:cNvSpPr>
            <p:nvPr/>
          </p:nvSpPr>
          <p:spPr bwMode="auto">
            <a:xfrm>
              <a:off x="3354" y="1489"/>
              <a:ext cx="434"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9 m</a:t>
              </a:r>
              <a:endParaRPr lang="en-GB" altLang="en-US" sz="2000">
                <a:solidFill>
                  <a:srgbClr val="010066"/>
                </a:solidFill>
                <a:latin typeface="Arial" panose="020B0604020202020204" pitchFamily="34" charset="0"/>
              </a:endParaRPr>
            </a:p>
          </p:txBody>
        </p:sp>
      </p:grpSp>
      <p:sp>
        <p:nvSpPr>
          <p:cNvPr id="394283" name="Text Box 43">
            <a:extLst>
              <a:ext uri="{FF2B5EF4-FFF2-40B4-BE49-F238E27FC236}">
                <a16:creationId xmlns:a16="http://schemas.microsoft.com/office/drawing/2014/main" id="{02720040-DC05-EE63-2BBC-04350CC25ABF}"/>
              </a:ext>
            </a:extLst>
          </p:cNvPr>
          <p:cNvSpPr txBox="1">
            <a:spLocks noChangeArrowheads="1"/>
          </p:cNvSpPr>
          <p:nvPr/>
        </p:nvSpPr>
        <p:spPr bwMode="auto">
          <a:xfrm>
            <a:off x="6443663" y="2773363"/>
            <a:ext cx="2071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2 × 3.14 × 9</a:t>
            </a:r>
            <a:endParaRPr lang="en-GB" altLang="en-US">
              <a:solidFill>
                <a:srgbClr val="010066"/>
              </a:solidFill>
              <a:latin typeface="Arial" panose="020B0604020202020204" pitchFamily="34" charset="0"/>
            </a:endParaRPr>
          </a:p>
        </p:txBody>
      </p:sp>
      <p:sp>
        <p:nvSpPr>
          <p:cNvPr id="394284" name="Text Box 44">
            <a:extLst>
              <a:ext uri="{FF2B5EF4-FFF2-40B4-BE49-F238E27FC236}">
                <a16:creationId xmlns:a16="http://schemas.microsoft.com/office/drawing/2014/main" id="{C1ABA8C4-9CFA-7BDA-DF93-DFC70450FEAA}"/>
              </a:ext>
            </a:extLst>
          </p:cNvPr>
          <p:cNvSpPr txBox="1">
            <a:spLocks noChangeArrowheads="1"/>
          </p:cNvSpPr>
          <p:nvPr/>
        </p:nvSpPr>
        <p:spPr bwMode="auto">
          <a:xfrm>
            <a:off x="6443663" y="3322638"/>
            <a:ext cx="1565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56.52 m</a:t>
            </a:r>
            <a:endParaRPr lang="en-GB" altLang="en-US" b="1">
              <a:solidFill>
                <a:srgbClr val="FF6600"/>
              </a:solidFill>
              <a:latin typeface="Arial" panose="020B0604020202020204" pitchFamily="34" charset="0"/>
            </a:endParaRPr>
          </a:p>
        </p:txBody>
      </p:sp>
      <p:sp>
        <p:nvSpPr>
          <p:cNvPr id="394285" name="Text Box 45">
            <a:extLst>
              <a:ext uri="{FF2B5EF4-FFF2-40B4-BE49-F238E27FC236}">
                <a16:creationId xmlns:a16="http://schemas.microsoft.com/office/drawing/2014/main" id="{D5DA8E04-F90F-2617-D905-387567DE751B}"/>
              </a:ext>
            </a:extLst>
          </p:cNvPr>
          <p:cNvSpPr txBox="1">
            <a:spLocks noChangeArrowheads="1"/>
          </p:cNvSpPr>
          <p:nvPr/>
        </p:nvSpPr>
        <p:spPr bwMode="auto">
          <a:xfrm>
            <a:off x="2054225" y="4384675"/>
            <a:ext cx="1057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C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d</a:t>
            </a:r>
            <a:endParaRPr lang="el-GR" altLang="en-US" i="1">
              <a:solidFill>
                <a:srgbClr val="010066"/>
              </a:solidFill>
              <a:latin typeface="Times New Roman" panose="02020603050405020304" pitchFamily="18" charset="0"/>
            </a:endParaRPr>
          </a:p>
        </p:txBody>
      </p:sp>
      <p:grpSp>
        <p:nvGrpSpPr>
          <p:cNvPr id="5" name="Group 63">
            <a:extLst>
              <a:ext uri="{FF2B5EF4-FFF2-40B4-BE49-F238E27FC236}">
                <a16:creationId xmlns:a16="http://schemas.microsoft.com/office/drawing/2014/main" id="{35FDEFC9-3553-F2AA-BF54-2958A90478E0}"/>
              </a:ext>
            </a:extLst>
          </p:cNvPr>
          <p:cNvGrpSpPr>
            <a:grpSpLocks/>
          </p:cNvGrpSpPr>
          <p:nvPr/>
        </p:nvGrpSpPr>
        <p:grpSpPr bwMode="auto">
          <a:xfrm>
            <a:off x="541338" y="4313238"/>
            <a:ext cx="1439862" cy="1439862"/>
            <a:chOff x="341" y="2717"/>
            <a:chExt cx="907" cy="907"/>
          </a:xfrm>
        </p:grpSpPr>
        <p:sp>
          <p:nvSpPr>
            <p:cNvPr id="18457" name="Oval 47">
              <a:extLst>
                <a:ext uri="{FF2B5EF4-FFF2-40B4-BE49-F238E27FC236}">
                  <a16:creationId xmlns:a16="http://schemas.microsoft.com/office/drawing/2014/main" id="{5361F0DC-2307-3A69-CD0B-9877C6DDA969}"/>
                </a:ext>
              </a:extLst>
            </p:cNvPr>
            <p:cNvSpPr>
              <a:spLocks noChangeArrowheads="1"/>
            </p:cNvSpPr>
            <p:nvPr/>
          </p:nvSpPr>
          <p:spPr bwMode="auto">
            <a:xfrm rot="1800000">
              <a:off x="341" y="2717"/>
              <a:ext cx="907" cy="907"/>
            </a:xfrm>
            <a:prstGeom prst="ellipse">
              <a:avLst/>
            </a:prstGeom>
            <a:gradFill rotWithShape="1">
              <a:gsLst>
                <a:gs pos="0">
                  <a:srgbClr val="FF3300"/>
                </a:gs>
                <a:gs pos="100000">
                  <a:srgbClr val="FFA893"/>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8458" name="Line 48">
              <a:extLst>
                <a:ext uri="{FF2B5EF4-FFF2-40B4-BE49-F238E27FC236}">
                  <a16:creationId xmlns:a16="http://schemas.microsoft.com/office/drawing/2014/main" id="{67219B05-ABE0-678F-2FE4-45C664ABB53F}"/>
                </a:ext>
              </a:extLst>
            </p:cNvPr>
            <p:cNvSpPr>
              <a:spLocks noChangeShapeType="1"/>
            </p:cNvSpPr>
            <p:nvPr/>
          </p:nvSpPr>
          <p:spPr bwMode="auto">
            <a:xfrm rot="-1620000" flipH="1" flipV="1">
              <a:off x="342" y="3171"/>
              <a:ext cx="906"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459" name="Text Box 49">
              <a:extLst>
                <a:ext uri="{FF2B5EF4-FFF2-40B4-BE49-F238E27FC236}">
                  <a16:creationId xmlns:a16="http://schemas.microsoft.com/office/drawing/2014/main" id="{BC1D606C-98CF-677C-8FB4-D23646637CD7}"/>
                </a:ext>
              </a:extLst>
            </p:cNvPr>
            <p:cNvSpPr txBox="1">
              <a:spLocks noChangeArrowheads="1"/>
            </p:cNvSpPr>
            <p:nvPr/>
          </p:nvSpPr>
          <p:spPr bwMode="auto">
            <a:xfrm>
              <a:off x="644" y="3175"/>
              <a:ext cx="6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23 mm</a:t>
              </a:r>
              <a:endParaRPr lang="en-GB" altLang="en-US" sz="2000">
                <a:solidFill>
                  <a:srgbClr val="010066"/>
                </a:solidFill>
                <a:latin typeface="Arial" panose="020B0604020202020204" pitchFamily="34" charset="0"/>
              </a:endParaRPr>
            </a:p>
          </p:txBody>
        </p:sp>
      </p:grpSp>
      <p:sp>
        <p:nvSpPr>
          <p:cNvPr id="394290" name="Text Box 50">
            <a:extLst>
              <a:ext uri="{FF2B5EF4-FFF2-40B4-BE49-F238E27FC236}">
                <a16:creationId xmlns:a16="http://schemas.microsoft.com/office/drawing/2014/main" id="{2748A022-9898-DD88-0398-D9C4436DD9AC}"/>
              </a:ext>
            </a:extLst>
          </p:cNvPr>
          <p:cNvSpPr txBox="1">
            <a:spLocks noChangeArrowheads="1"/>
          </p:cNvSpPr>
          <p:nvPr/>
        </p:nvSpPr>
        <p:spPr bwMode="auto">
          <a:xfrm>
            <a:off x="2341563" y="4933950"/>
            <a:ext cx="172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23</a:t>
            </a:r>
            <a:endParaRPr lang="en-GB" altLang="en-US">
              <a:solidFill>
                <a:srgbClr val="010066"/>
              </a:solidFill>
              <a:latin typeface="Arial" panose="020B0604020202020204" pitchFamily="34" charset="0"/>
            </a:endParaRPr>
          </a:p>
        </p:txBody>
      </p:sp>
      <p:sp>
        <p:nvSpPr>
          <p:cNvPr id="394291" name="Text Box 51">
            <a:extLst>
              <a:ext uri="{FF2B5EF4-FFF2-40B4-BE49-F238E27FC236}">
                <a16:creationId xmlns:a16="http://schemas.microsoft.com/office/drawing/2014/main" id="{6D6824B3-2170-A66A-E88A-8A869988CE4D}"/>
              </a:ext>
            </a:extLst>
          </p:cNvPr>
          <p:cNvSpPr txBox="1">
            <a:spLocks noChangeArrowheads="1"/>
          </p:cNvSpPr>
          <p:nvPr/>
        </p:nvSpPr>
        <p:spPr bwMode="auto">
          <a:xfrm>
            <a:off x="2341563" y="5483225"/>
            <a:ext cx="1836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72.22 mm</a:t>
            </a:r>
            <a:endParaRPr lang="en-GB" altLang="en-US" b="1">
              <a:solidFill>
                <a:srgbClr val="FF6600"/>
              </a:solidFill>
              <a:latin typeface="Arial" panose="020B0604020202020204" pitchFamily="34" charset="0"/>
            </a:endParaRPr>
          </a:p>
        </p:txBody>
      </p:sp>
      <p:sp>
        <p:nvSpPr>
          <p:cNvPr id="394292" name="Text Box 52">
            <a:extLst>
              <a:ext uri="{FF2B5EF4-FFF2-40B4-BE49-F238E27FC236}">
                <a16:creationId xmlns:a16="http://schemas.microsoft.com/office/drawing/2014/main" id="{AB7D5E9E-43F3-F429-DF64-02F883286EA6}"/>
              </a:ext>
            </a:extLst>
          </p:cNvPr>
          <p:cNvSpPr txBox="1">
            <a:spLocks noChangeArrowheads="1"/>
          </p:cNvSpPr>
          <p:nvPr/>
        </p:nvSpPr>
        <p:spPr bwMode="auto">
          <a:xfrm>
            <a:off x="6154738" y="4384675"/>
            <a:ext cx="119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C = 2</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endParaRPr lang="el-GR" altLang="en-US" i="1">
              <a:solidFill>
                <a:srgbClr val="010066"/>
              </a:solidFill>
              <a:latin typeface="Times New Roman" panose="02020603050405020304" pitchFamily="18" charset="0"/>
            </a:endParaRPr>
          </a:p>
        </p:txBody>
      </p:sp>
      <p:grpSp>
        <p:nvGrpSpPr>
          <p:cNvPr id="6" name="Group 59">
            <a:extLst>
              <a:ext uri="{FF2B5EF4-FFF2-40B4-BE49-F238E27FC236}">
                <a16:creationId xmlns:a16="http://schemas.microsoft.com/office/drawing/2014/main" id="{1ECA4CB3-A41D-BB00-EAAC-3D16203449E4}"/>
              </a:ext>
            </a:extLst>
          </p:cNvPr>
          <p:cNvGrpSpPr>
            <a:grpSpLocks/>
          </p:cNvGrpSpPr>
          <p:nvPr/>
        </p:nvGrpSpPr>
        <p:grpSpPr bwMode="auto">
          <a:xfrm>
            <a:off x="4643438" y="4313238"/>
            <a:ext cx="1439862" cy="1439862"/>
            <a:chOff x="3080" y="2717"/>
            <a:chExt cx="1031" cy="1031"/>
          </a:xfrm>
        </p:grpSpPr>
        <p:sp>
          <p:nvSpPr>
            <p:cNvPr id="18454" name="Oval 54">
              <a:extLst>
                <a:ext uri="{FF2B5EF4-FFF2-40B4-BE49-F238E27FC236}">
                  <a16:creationId xmlns:a16="http://schemas.microsoft.com/office/drawing/2014/main" id="{47F79432-D351-FCE2-26BC-828FF69D108F}"/>
                </a:ext>
              </a:extLst>
            </p:cNvPr>
            <p:cNvSpPr>
              <a:spLocks noChangeArrowheads="1"/>
            </p:cNvSpPr>
            <p:nvPr/>
          </p:nvSpPr>
          <p:spPr bwMode="auto">
            <a:xfrm rot="1800000">
              <a:off x="3080" y="2717"/>
              <a:ext cx="1031" cy="1031"/>
            </a:xfrm>
            <a:prstGeom prst="ellipse">
              <a:avLst/>
            </a:prstGeom>
            <a:gradFill rotWithShape="1">
              <a:gsLst>
                <a:gs pos="0">
                  <a:srgbClr val="3399FF"/>
                </a:gs>
                <a:gs pos="100000">
                  <a:srgbClr val="8FC7FF"/>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18455" name="Line 55">
              <a:extLst>
                <a:ext uri="{FF2B5EF4-FFF2-40B4-BE49-F238E27FC236}">
                  <a16:creationId xmlns:a16="http://schemas.microsoft.com/office/drawing/2014/main" id="{578713C2-44EC-32CC-008F-CA668A6F1570}"/>
                </a:ext>
              </a:extLst>
            </p:cNvPr>
            <p:cNvSpPr>
              <a:spLocks noChangeShapeType="1"/>
            </p:cNvSpPr>
            <p:nvPr/>
          </p:nvSpPr>
          <p:spPr bwMode="auto">
            <a:xfrm rot="-900000">
              <a:off x="3083" y="3299"/>
              <a:ext cx="515"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456" name="Text Box 56">
              <a:extLst>
                <a:ext uri="{FF2B5EF4-FFF2-40B4-BE49-F238E27FC236}">
                  <a16:creationId xmlns:a16="http://schemas.microsoft.com/office/drawing/2014/main" id="{886C5FF8-B8BE-55E2-5282-203BA1A7F612}"/>
                </a:ext>
              </a:extLst>
            </p:cNvPr>
            <p:cNvSpPr txBox="1">
              <a:spLocks noChangeArrowheads="1"/>
            </p:cNvSpPr>
            <p:nvPr/>
          </p:nvSpPr>
          <p:spPr bwMode="auto">
            <a:xfrm>
              <a:off x="3149" y="2953"/>
              <a:ext cx="627"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58 cm</a:t>
              </a:r>
              <a:endParaRPr lang="en-GB" altLang="en-US" sz="2000">
                <a:solidFill>
                  <a:srgbClr val="010066"/>
                </a:solidFill>
                <a:latin typeface="Arial" panose="020B0604020202020204" pitchFamily="34" charset="0"/>
              </a:endParaRPr>
            </a:p>
          </p:txBody>
        </p:sp>
      </p:grpSp>
      <p:sp>
        <p:nvSpPr>
          <p:cNvPr id="394297" name="Text Box 57">
            <a:extLst>
              <a:ext uri="{FF2B5EF4-FFF2-40B4-BE49-F238E27FC236}">
                <a16:creationId xmlns:a16="http://schemas.microsoft.com/office/drawing/2014/main" id="{38C483C0-A76B-EEB2-173E-2DFC251435BC}"/>
              </a:ext>
            </a:extLst>
          </p:cNvPr>
          <p:cNvSpPr txBox="1">
            <a:spLocks noChangeArrowheads="1"/>
          </p:cNvSpPr>
          <p:nvPr/>
        </p:nvSpPr>
        <p:spPr bwMode="auto">
          <a:xfrm>
            <a:off x="6442075" y="4933950"/>
            <a:ext cx="2241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2 × 3.14 × 58</a:t>
            </a:r>
            <a:endParaRPr lang="en-GB" altLang="en-US">
              <a:solidFill>
                <a:srgbClr val="010066"/>
              </a:solidFill>
              <a:latin typeface="Arial" panose="020B0604020202020204" pitchFamily="34" charset="0"/>
            </a:endParaRPr>
          </a:p>
        </p:txBody>
      </p:sp>
      <p:sp>
        <p:nvSpPr>
          <p:cNvPr id="394298" name="Text Box 58">
            <a:extLst>
              <a:ext uri="{FF2B5EF4-FFF2-40B4-BE49-F238E27FC236}">
                <a16:creationId xmlns:a16="http://schemas.microsoft.com/office/drawing/2014/main" id="{678EF249-40F0-D587-69EA-F105347E0A15}"/>
              </a:ext>
            </a:extLst>
          </p:cNvPr>
          <p:cNvSpPr txBox="1">
            <a:spLocks noChangeArrowheads="1"/>
          </p:cNvSpPr>
          <p:nvPr/>
        </p:nvSpPr>
        <p:spPr bwMode="auto">
          <a:xfrm>
            <a:off x="6442075" y="54832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364.24 cm</a:t>
            </a:r>
            <a:endParaRPr lang="en-GB" altLang="en-US" b="1">
              <a:solidFill>
                <a:srgbClr val="FF6600"/>
              </a:solidFill>
              <a:latin typeface="Arial" panose="020B0604020202020204" pitchFamily="34" charset="0"/>
            </a:endParaRPr>
          </a:p>
        </p:txBody>
      </p:sp>
      <p:sp>
        <p:nvSpPr>
          <p:cNvPr id="3" name="Rectangle 2">
            <a:extLst>
              <a:ext uri="{FF2B5EF4-FFF2-40B4-BE49-F238E27FC236}">
                <a16:creationId xmlns:a16="http://schemas.microsoft.com/office/drawing/2014/main" id="{42D82E73-224B-0487-C6BB-2DBCD98AA9C1}"/>
              </a:ext>
            </a:extLst>
          </p:cNvPr>
          <p:cNvSpPr/>
          <p:nvPr/>
        </p:nvSpPr>
        <p:spPr bwMode="auto">
          <a:xfrm>
            <a:off x="2627784" y="3322638"/>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7" name="Rectangle 36">
            <a:extLst>
              <a:ext uri="{FF2B5EF4-FFF2-40B4-BE49-F238E27FC236}">
                <a16:creationId xmlns:a16="http://schemas.microsoft.com/office/drawing/2014/main" id="{E4CDB9ED-202F-19CB-28AB-5A58A9B44FBA}"/>
              </a:ext>
            </a:extLst>
          </p:cNvPr>
          <p:cNvSpPr/>
          <p:nvPr/>
        </p:nvSpPr>
        <p:spPr bwMode="auto">
          <a:xfrm>
            <a:off x="6755048" y="3304829"/>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8" name="Rectangle 37">
            <a:extLst>
              <a:ext uri="{FF2B5EF4-FFF2-40B4-BE49-F238E27FC236}">
                <a16:creationId xmlns:a16="http://schemas.microsoft.com/office/drawing/2014/main" id="{96BF197B-4139-85CB-35D6-CDC6F876045C}"/>
              </a:ext>
            </a:extLst>
          </p:cNvPr>
          <p:cNvSpPr/>
          <p:nvPr/>
        </p:nvSpPr>
        <p:spPr bwMode="auto">
          <a:xfrm>
            <a:off x="2667494" y="5437188"/>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9" name="Rectangle 38">
            <a:extLst>
              <a:ext uri="{FF2B5EF4-FFF2-40B4-BE49-F238E27FC236}">
                <a16:creationId xmlns:a16="http://schemas.microsoft.com/office/drawing/2014/main" id="{AE58FB0C-9C37-4D59-614A-40E4A92078BD}"/>
              </a:ext>
            </a:extLst>
          </p:cNvPr>
          <p:cNvSpPr/>
          <p:nvPr/>
        </p:nvSpPr>
        <p:spPr bwMode="auto">
          <a:xfrm>
            <a:off x="6755407" y="5446712"/>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6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7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42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428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428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428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429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9429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42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429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942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54" grpId="0"/>
      <p:bldP spid="394269" grpId="0"/>
      <p:bldP spid="394270" grpId="0"/>
      <p:bldP spid="394278" grpId="0"/>
      <p:bldP spid="394283" grpId="0"/>
      <p:bldP spid="394284" grpId="0"/>
      <p:bldP spid="394285" grpId="0"/>
      <p:bldP spid="394290" grpId="0"/>
      <p:bldP spid="394291" grpId="0"/>
      <p:bldP spid="394292" grpId="0"/>
      <p:bldP spid="394297" grpId="0"/>
      <p:bldP spid="3942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1FA71-A2DE-98C9-777E-905F2AF36851}"/>
              </a:ext>
            </a:extLst>
          </p:cNvPr>
          <p:cNvSpPr>
            <a:spLocks noGrp="1"/>
          </p:cNvSpPr>
          <p:nvPr>
            <p:ph type="title"/>
          </p:nvPr>
        </p:nvSpPr>
        <p:spPr/>
        <p:txBody>
          <a:bodyPr/>
          <a:lstStyle/>
          <a:p>
            <a:pPr eaLnBrk="1" fontAlgn="auto" hangingPunct="1">
              <a:spcAft>
                <a:spcPts val="0"/>
              </a:spcAft>
              <a:defRPr/>
            </a:pPr>
            <a:r>
              <a:rPr lang="en-US" dirty="0"/>
              <a:t>Area of a Circle</a:t>
            </a:r>
          </a:p>
        </p:txBody>
      </p:sp>
      <p:sp>
        <p:nvSpPr>
          <p:cNvPr id="3" name="Content Placeholder 2">
            <a:extLst>
              <a:ext uri="{FF2B5EF4-FFF2-40B4-BE49-F238E27FC236}">
                <a16:creationId xmlns:a16="http://schemas.microsoft.com/office/drawing/2014/main" id="{56A88784-B58E-7D93-6D5A-E3C11D07AFBA}"/>
              </a:ext>
            </a:extLst>
          </p:cNvPr>
          <p:cNvSpPr>
            <a:spLocks noGrp="1"/>
          </p:cNvSpPr>
          <p:nvPr>
            <p:ph sz="quarter" idx="1"/>
          </p:nvPr>
        </p:nvSpPr>
        <p:spPr>
          <a:xfrm>
            <a:off x="457200" y="1600200"/>
            <a:ext cx="7467600" cy="1252538"/>
          </a:xfrm>
        </p:spPr>
        <p:txBody>
          <a:bodyPr>
            <a:normAutofit/>
          </a:bodyPr>
          <a:lstStyle/>
          <a:p>
            <a:pPr marL="274320" indent="-274320" eaLnBrk="1" fontAlgn="auto" hangingPunct="1">
              <a:spcAft>
                <a:spcPts val="0"/>
              </a:spcAft>
              <a:buFont typeface="Wingdings"/>
              <a:buChar char=""/>
              <a:defRPr/>
            </a:pPr>
            <a:r>
              <a:rPr lang="en-US" dirty="0"/>
              <a:t>Formula is A = </a:t>
            </a:r>
            <a:r>
              <a:rPr lang="en-US" dirty="0">
                <a:sym typeface="Symbol"/>
              </a:rPr>
              <a:t>r</a:t>
            </a:r>
            <a:r>
              <a:rPr lang="en-US" baseline="30000" dirty="0">
                <a:sym typeface="Symbol"/>
              </a:rPr>
              <a:t>2 </a:t>
            </a:r>
            <a:r>
              <a:rPr lang="en-US" dirty="0">
                <a:sym typeface="Symbol"/>
              </a:rPr>
              <a:t>   (Pi x Radius Squared)</a:t>
            </a:r>
          </a:p>
          <a:p>
            <a:pPr marL="274320" indent="-274320" eaLnBrk="1" fontAlgn="auto" hangingPunct="1">
              <a:spcAft>
                <a:spcPts val="0"/>
              </a:spcAft>
              <a:buFont typeface="Wingdings"/>
              <a:buChar char=""/>
              <a:defRPr/>
            </a:pPr>
            <a:endParaRPr lang="en-US" baseline="30000" dirty="0">
              <a:sym typeface="Symbol"/>
            </a:endParaRPr>
          </a:p>
          <a:p>
            <a:pPr marL="0" indent="0" eaLnBrk="1" fontAlgn="auto" hangingPunct="1">
              <a:spcAft>
                <a:spcPts val="0"/>
              </a:spcAft>
              <a:buFont typeface="Wingdings"/>
              <a:buNone/>
              <a:defRPr/>
            </a:pPr>
            <a:endParaRPr lang="en-US" baseline="30000" dirty="0">
              <a:sym typeface="Symbol"/>
            </a:endParaRPr>
          </a:p>
        </p:txBody>
      </p:sp>
      <p:grpSp>
        <p:nvGrpSpPr>
          <p:cNvPr id="5" name="Group 15">
            <a:extLst>
              <a:ext uri="{FF2B5EF4-FFF2-40B4-BE49-F238E27FC236}">
                <a16:creationId xmlns:a16="http://schemas.microsoft.com/office/drawing/2014/main" id="{E29C05D6-7307-E8C2-26C1-500593008940}"/>
              </a:ext>
            </a:extLst>
          </p:cNvPr>
          <p:cNvGrpSpPr>
            <a:grpSpLocks/>
          </p:cNvGrpSpPr>
          <p:nvPr/>
        </p:nvGrpSpPr>
        <p:grpSpPr bwMode="auto">
          <a:xfrm>
            <a:off x="1331913" y="2708275"/>
            <a:ext cx="3344862" cy="3344863"/>
            <a:chOff x="455" y="1344"/>
            <a:chExt cx="1360" cy="1360"/>
          </a:xfrm>
        </p:grpSpPr>
        <p:sp>
          <p:nvSpPr>
            <p:cNvPr id="20486" name="Oval 8">
              <a:extLst>
                <a:ext uri="{FF2B5EF4-FFF2-40B4-BE49-F238E27FC236}">
                  <a16:creationId xmlns:a16="http://schemas.microsoft.com/office/drawing/2014/main" id="{4FAD4B96-4971-A8F6-B670-9C155FAB30FF}"/>
                </a:ext>
              </a:extLst>
            </p:cNvPr>
            <p:cNvSpPr>
              <a:spLocks noChangeArrowheads="1"/>
            </p:cNvSpPr>
            <p:nvPr/>
          </p:nvSpPr>
          <p:spPr bwMode="auto">
            <a:xfrm>
              <a:off x="455" y="1344"/>
              <a:ext cx="1360" cy="1360"/>
            </a:xfrm>
            <a:prstGeom prst="ellipse">
              <a:avLst/>
            </a:prstGeom>
            <a:gradFill rotWithShape="1">
              <a:gsLst>
                <a:gs pos="0">
                  <a:srgbClr val="D0B8E0"/>
                </a:gs>
                <a:gs pos="100000">
                  <a:srgbClr val="E8DCF0"/>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algn="ctr"/>
              <a:endParaRPr lang="en-CA" altLang="en-US"/>
            </a:p>
          </p:txBody>
        </p:sp>
        <p:sp>
          <p:nvSpPr>
            <p:cNvPr id="20487" name="Line 9">
              <a:extLst>
                <a:ext uri="{FF2B5EF4-FFF2-40B4-BE49-F238E27FC236}">
                  <a16:creationId xmlns:a16="http://schemas.microsoft.com/office/drawing/2014/main" id="{37396554-C30F-7DD7-3A30-208FC5A064A1}"/>
                </a:ext>
              </a:extLst>
            </p:cNvPr>
            <p:cNvSpPr>
              <a:spLocks noChangeShapeType="1"/>
            </p:cNvSpPr>
            <p:nvPr/>
          </p:nvSpPr>
          <p:spPr bwMode="auto">
            <a:xfrm>
              <a:off x="1135" y="2024"/>
              <a:ext cx="68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8" name="Text Box 11">
            <a:extLst>
              <a:ext uri="{FF2B5EF4-FFF2-40B4-BE49-F238E27FC236}">
                <a16:creationId xmlns:a16="http://schemas.microsoft.com/office/drawing/2014/main" id="{47F818FB-B95B-C8C6-7D73-1C336B6F391B}"/>
              </a:ext>
            </a:extLst>
          </p:cNvPr>
          <p:cNvSpPr txBox="1">
            <a:spLocks noChangeArrowheads="1"/>
          </p:cNvSpPr>
          <p:nvPr/>
        </p:nvSpPr>
        <p:spPr bwMode="auto">
          <a:xfrm>
            <a:off x="3348038" y="3924300"/>
            <a:ext cx="101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pPr algn="ctr"/>
            <a:r>
              <a:rPr lang="en-US" altLang="en-US"/>
              <a:t>radius</a:t>
            </a:r>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506" name="Picture 2" descr="right_button">
            <a:hlinkClick r:id="" action="ppaction://hlinkshowjump?jump=nextslide"/>
            <a:extLst>
              <a:ext uri="{FF2B5EF4-FFF2-40B4-BE49-F238E27FC236}">
                <a16:creationId xmlns:a16="http://schemas.microsoft.com/office/drawing/2014/main" id="{47FABD73-AC53-0070-8CF1-76C6569A16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4" descr="left_button">
            <a:hlinkClick r:id="" action="ppaction://hlinkshowjump?jump=previousslide"/>
            <a:extLst>
              <a:ext uri="{FF2B5EF4-FFF2-40B4-BE49-F238E27FC236}">
                <a16:creationId xmlns:a16="http://schemas.microsoft.com/office/drawing/2014/main" id="{80866692-14FA-5A66-1CFB-D79B07B66B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5">
            <a:extLst>
              <a:ext uri="{FF2B5EF4-FFF2-40B4-BE49-F238E27FC236}">
                <a16:creationId xmlns:a16="http://schemas.microsoft.com/office/drawing/2014/main" id="{F74B995C-5E05-A031-B291-E7504ED085F0}"/>
              </a:ext>
            </a:extLst>
          </p:cNvPr>
          <p:cNvSpPr>
            <a:spLocks noGrp="1" noChangeArrowheads="1"/>
          </p:cNvSpPr>
          <p:nvPr>
            <p:ph type="title" idx="4294967295"/>
          </p:nvPr>
        </p:nvSpPr>
        <p:spPr bwMode="auto">
          <a:xfrm>
            <a:off x="150813" y="150813"/>
            <a:ext cx="7805737" cy="633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altLang="en-US" sz="2700" b="1"/>
              <a:t>The area of a circle </a:t>
            </a:r>
            <a:endParaRPr lang="en-GB" altLang="en-US" sz="2700" b="1"/>
          </a:p>
        </p:txBody>
      </p:sp>
      <p:sp>
        <p:nvSpPr>
          <p:cNvPr id="21509" name="Text Box 6">
            <a:extLst>
              <a:ext uri="{FF2B5EF4-FFF2-40B4-BE49-F238E27FC236}">
                <a16:creationId xmlns:a16="http://schemas.microsoft.com/office/drawing/2014/main" id="{7F34D0DC-79AC-8DAF-4C65-C2561452A585}"/>
              </a:ext>
            </a:extLst>
          </p:cNvPr>
          <p:cNvSpPr txBox="1">
            <a:spLocks noChangeArrowheads="1"/>
          </p:cNvSpPr>
          <p:nvPr/>
        </p:nvSpPr>
        <p:spPr bwMode="auto">
          <a:xfrm>
            <a:off x="303213" y="1144588"/>
            <a:ext cx="7175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Use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a:solidFill>
                  <a:srgbClr val="010066"/>
                </a:solidFill>
                <a:latin typeface="Arial" panose="020B0604020202020204" pitchFamily="34" charset="0"/>
              </a:rPr>
              <a:t> = 3.14 to find the area of the following circles:</a:t>
            </a:r>
            <a:endParaRPr lang="el-GR" altLang="en-US">
              <a:solidFill>
                <a:srgbClr val="010066"/>
              </a:solidFill>
              <a:latin typeface="Arial" panose="020B0604020202020204" pitchFamily="34" charset="0"/>
            </a:endParaRPr>
          </a:p>
        </p:txBody>
      </p:sp>
      <p:sp>
        <p:nvSpPr>
          <p:cNvPr id="406535" name="Text Box 7">
            <a:extLst>
              <a:ext uri="{FF2B5EF4-FFF2-40B4-BE49-F238E27FC236}">
                <a16:creationId xmlns:a16="http://schemas.microsoft.com/office/drawing/2014/main" id="{E52A547A-A35D-F218-6CBA-1F34E228ADE1}"/>
              </a:ext>
            </a:extLst>
          </p:cNvPr>
          <p:cNvSpPr txBox="1">
            <a:spLocks noChangeArrowheads="1"/>
          </p:cNvSpPr>
          <p:nvPr/>
        </p:nvSpPr>
        <p:spPr bwMode="auto">
          <a:xfrm>
            <a:off x="2030413" y="2224088"/>
            <a:ext cx="1119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A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r>
              <a:rPr lang="en-US" altLang="en-US" baseline="30000">
                <a:solidFill>
                  <a:srgbClr val="010066"/>
                </a:solidFill>
                <a:latin typeface="Arial" panose="020B0604020202020204" pitchFamily="34" charset="0"/>
              </a:rPr>
              <a:t>2</a:t>
            </a:r>
            <a:endParaRPr lang="el-GR" altLang="en-US" baseline="30000">
              <a:solidFill>
                <a:srgbClr val="010066"/>
              </a:solidFill>
              <a:latin typeface="Arial" panose="020B0604020202020204" pitchFamily="34" charset="0"/>
            </a:endParaRPr>
          </a:p>
        </p:txBody>
      </p:sp>
      <p:grpSp>
        <p:nvGrpSpPr>
          <p:cNvPr id="21511" name="Group 34">
            <a:extLst>
              <a:ext uri="{FF2B5EF4-FFF2-40B4-BE49-F238E27FC236}">
                <a16:creationId xmlns:a16="http://schemas.microsoft.com/office/drawing/2014/main" id="{91C3B9B3-F922-F076-72DF-867B7598F524}"/>
              </a:ext>
            </a:extLst>
          </p:cNvPr>
          <p:cNvGrpSpPr>
            <a:grpSpLocks/>
          </p:cNvGrpSpPr>
          <p:nvPr/>
        </p:nvGrpSpPr>
        <p:grpSpPr bwMode="auto">
          <a:xfrm>
            <a:off x="517525" y="2152650"/>
            <a:ext cx="1439863" cy="1439863"/>
            <a:chOff x="326" y="1356"/>
            <a:chExt cx="907" cy="907"/>
          </a:xfrm>
        </p:grpSpPr>
        <p:sp>
          <p:nvSpPr>
            <p:cNvPr id="21535" name="Oval 9">
              <a:extLst>
                <a:ext uri="{FF2B5EF4-FFF2-40B4-BE49-F238E27FC236}">
                  <a16:creationId xmlns:a16="http://schemas.microsoft.com/office/drawing/2014/main" id="{A62B59E9-FFF3-BACD-21BE-5EC2DA763CF1}"/>
                </a:ext>
              </a:extLst>
            </p:cNvPr>
            <p:cNvSpPr>
              <a:spLocks noChangeArrowheads="1"/>
            </p:cNvSpPr>
            <p:nvPr/>
          </p:nvSpPr>
          <p:spPr bwMode="auto">
            <a:xfrm rot="1800000">
              <a:off x="326" y="1356"/>
              <a:ext cx="907" cy="907"/>
            </a:xfrm>
            <a:prstGeom prst="ellipse">
              <a:avLst/>
            </a:prstGeom>
            <a:gradFill rotWithShape="1">
              <a:gsLst>
                <a:gs pos="0">
                  <a:srgbClr val="FFCC00"/>
                </a:gs>
                <a:gs pos="100000">
                  <a:srgbClr val="FFE579"/>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21536" name="Line 10">
              <a:extLst>
                <a:ext uri="{FF2B5EF4-FFF2-40B4-BE49-F238E27FC236}">
                  <a16:creationId xmlns:a16="http://schemas.microsoft.com/office/drawing/2014/main" id="{AC7D4A57-AC6F-3FFF-B834-EE76BAF49F34}"/>
                </a:ext>
              </a:extLst>
            </p:cNvPr>
            <p:cNvSpPr>
              <a:spLocks noChangeShapeType="1"/>
            </p:cNvSpPr>
            <p:nvPr/>
          </p:nvSpPr>
          <p:spPr bwMode="auto">
            <a:xfrm rot="1800000">
              <a:off x="357" y="1697"/>
              <a:ext cx="453"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1537" name="Text Box 11">
              <a:extLst>
                <a:ext uri="{FF2B5EF4-FFF2-40B4-BE49-F238E27FC236}">
                  <a16:creationId xmlns:a16="http://schemas.microsoft.com/office/drawing/2014/main" id="{E2AF9DB3-1D0E-288C-7F30-86E40C9D77BD}"/>
                </a:ext>
              </a:extLst>
            </p:cNvPr>
            <p:cNvSpPr txBox="1">
              <a:spLocks noChangeArrowheads="1"/>
            </p:cNvSpPr>
            <p:nvPr/>
          </p:nvSpPr>
          <p:spPr bwMode="auto">
            <a:xfrm>
              <a:off x="579" y="1497"/>
              <a:ext cx="4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2 cm</a:t>
              </a:r>
              <a:endParaRPr lang="en-GB" altLang="en-US" sz="2000">
                <a:solidFill>
                  <a:srgbClr val="010066"/>
                </a:solidFill>
                <a:latin typeface="Arial" panose="020B0604020202020204" pitchFamily="34" charset="0"/>
              </a:endParaRPr>
            </a:p>
          </p:txBody>
        </p:sp>
      </p:grpSp>
      <p:sp>
        <p:nvSpPr>
          <p:cNvPr id="406540" name="Text Box 12">
            <a:extLst>
              <a:ext uri="{FF2B5EF4-FFF2-40B4-BE49-F238E27FC236}">
                <a16:creationId xmlns:a16="http://schemas.microsoft.com/office/drawing/2014/main" id="{F56F32F7-18E6-5CEF-BC2E-27B14E2F0ED3}"/>
              </a:ext>
            </a:extLst>
          </p:cNvPr>
          <p:cNvSpPr txBox="1">
            <a:spLocks noChangeArrowheads="1"/>
          </p:cNvSpPr>
          <p:nvPr/>
        </p:nvSpPr>
        <p:spPr bwMode="auto">
          <a:xfrm>
            <a:off x="2317750" y="2773363"/>
            <a:ext cx="166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2</a:t>
            </a:r>
            <a:r>
              <a:rPr lang="en-US" altLang="en-US" baseline="30000">
                <a:solidFill>
                  <a:srgbClr val="010066"/>
                </a:solidFill>
                <a:latin typeface="Arial" panose="020B0604020202020204" pitchFamily="34" charset="0"/>
              </a:rPr>
              <a:t>2</a:t>
            </a:r>
            <a:endParaRPr lang="en-GB" altLang="en-US" baseline="30000">
              <a:solidFill>
                <a:srgbClr val="010066"/>
              </a:solidFill>
              <a:latin typeface="Arial" panose="020B0604020202020204" pitchFamily="34" charset="0"/>
            </a:endParaRPr>
          </a:p>
        </p:txBody>
      </p:sp>
      <p:sp>
        <p:nvSpPr>
          <p:cNvPr id="406541" name="Text Box 13">
            <a:extLst>
              <a:ext uri="{FF2B5EF4-FFF2-40B4-BE49-F238E27FC236}">
                <a16:creationId xmlns:a16="http://schemas.microsoft.com/office/drawing/2014/main" id="{CDE70137-BE8A-24A3-A744-8A05E92284EB}"/>
              </a:ext>
            </a:extLst>
          </p:cNvPr>
          <p:cNvSpPr txBox="1">
            <a:spLocks noChangeArrowheads="1"/>
          </p:cNvSpPr>
          <p:nvPr/>
        </p:nvSpPr>
        <p:spPr bwMode="auto">
          <a:xfrm>
            <a:off x="2317750" y="3322638"/>
            <a:ext cx="1847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12.56 cm</a:t>
            </a:r>
            <a:r>
              <a:rPr lang="en-US" altLang="en-US" b="1" baseline="30000">
                <a:solidFill>
                  <a:srgbClr val="FF6600"/>
                </a:solidFill>
                <a:latin typeface="Arial" panose="020B0604020202020204" pitchFamily="34" charset="0"/>
              </a:rPr>
              <a:t>2</a:t>
            </a:r>
            <a:endParaRPr lang="en-GB" altLang="en-US" b="1" baseline="30000">
              <a:solidFill>
                <a:srgbClr val="FF6600"/>
              </a:solidFill>
              <a:latin typeface="Arial" panose="020B0604020202020204" pitchFamily="34" charset="0"/>
            </a:endParaRPr>
          </a:p>
        </p:txBody>
      </p:sp>
      <p:sp>
        <p:nvSpPr>
          <p:cNvPr id="406542" name="Text Box 14">
            <a:extLst>
              <a:ext uri="{FF2B5EF4-FFF2-40B4-BE49-F238E27FC236}">
                <a16:creationId xmlns:a16="http://schemas.microsoft.com/office/drawing/2014/main" id="{E8BF5959-55A6-0793-6B69-E46D8E74F92C}"/>
              </a:ext>
            </a:extLst>
          </p:cNvPr>
          <p:cNvSpPr txBox="1">
            <a:spLocks noChangeArrowheads="1"/>
          </p:cNvSpPr>
          <p:nvPr/>
        </p:nvSpPr>
        <p:spPr bwMode="auto">
          <a:xfrm>
            <a:off x="6335713" y="2224088"/>
            <a:ext cx="1119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A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r>
              <a:rPr lang="en-US" altLang="en-US" baseline="30000">
                <a:solidFill>
                  <a:srgbClr val="010066"/>
                </a:solidFill>
                <a:latin typeface="Arial" panose="020B0604020202020204" pitchFamily="34" charset="0"/>
              </a:rPr>
              <a:t>2</a:t>
            </a:r>
            <a:endParaRPr lang="el-GR" altLang="en-US" i="1">
              <a:solidFill>
                <a:srgbClr val="010066"/>
              </a:solidFill>
              <a:latin typeface="Times New Roman" panose="02020603050405020304" pitchFamily="18" charset="0"/>
            </a:endParaRPr>
          </a:p>
        </p:txBody>
      </p:sp>
      <p:grpSp>
        <p:nvGrpSpPr>
          <p:cNvPr id="3" name="Group 35">
            <a:extLst>
              <a:ext uri="{FF2B5EF4-FFF2-40B4-BE49-F238E27FC236}">
                <a16:creationId xmlns:a16="http://schemas.microsoft.com/office/drawing/2014/main" id="{57C834FD-E520-7D18-A9EF-BB07C90E7C71}"/>
              </a:ext>
            </a:extLst>
          </p:cNvPr>
          <p:cNvGrpSpPr>
            <a:grpSpLocks/>
          </p:cNvGrpSpPr>
          <p:nvPr/>
        </p:nvGrpSpPr>
        <p:grpSpPr bwMode="auto">
          <a:xfrm>
            <a:off x="4822825" y="2152650"/>
            <a:ext cx="1439863" cy="1439863"/>
            <a:chOff x="3038" y="1356"/>
            <a:chExt cx="907" cy="907"/>
          </a:xfrm>
        </p:grpSpPr>
        <p:sp>
          <p:nvSpPr>
            <p:cNvPr id="21532" name="Oval 16">
              <a:extLst>
                <a:ext uri="{FF2B5EF4-FFF2-40B4-BE49-F238E27FC236}">
                  <a16:creationId xmlns:a16="http://schemas.microsoft.com/office/drawing/2014/main" id="{7BA7C8F8-C8B1-61D3-155C-91E97157EEB9}"/>
                </a:ext>
              </a:extLst>
            </p:cNvPr>
            <p:cNvSpPr>
              <a:spLocks noChangeArrowheads="1"/>
            </p:cNvSpPr>
            <p:nvPr/>
          </p:nvSpPr>
          <p:spPr bwMode="auto">
            <a:xfrm rot="1800000">
              <a:off x="3038" y="1356"/>
              <a:ext cx="907" cy="907"/>
            </a:xfrm>
            <a:prstGeom prst="ellipse">
              <a:avLst/>
            </a:prstGeom>
            <a:gradFill rotWithShape="1">
              <a:gsLst>
                <a:gs pos="0">
                  <a:srgbClr val="BA97D1"/>
                </a:gs>
                <a:gs pos="100000">
                  <a:srgbClr val="D0B8E0"/>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21533" name="Line 17">
              <a:extLst>
                <a:ext uri="{FF2B5EF4-FFF2-40B4-BE49-F238E27FC236}">
                  <a16:creationId xmlns:a16="http://schemas.microsoft.com/office/drawing/2014/main" id="{975C2FAF-DC75-899E-521E-E1C2CA6B8B92}"/>
                </a:ext>
              </a:extLst>
            </p:cNvPr>
            <p:cNvSpPr>
              <a:spLocks noChangeShapeType="1"/>
            </p:cNvSpPr>
            <p:nvPr/>
          </p:nvSpPr>
          <p:spPr bwMode="auto">
            <a:xfrm rot="4200000">
              <a:off x="3038" y="1810"/>
              <a:ext cx="907"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1534" name="Text Box 18">
              <a:extLst>
                <a:ext uri="{FF2B5EF4-FFF2-40B4-BE49-F238E27FC236}">
                  <a16:creationId xmlns:a16="http://schemas.microsoft.com/office/drawing/2014/main" id="{820E376C-42C1-8ED9-B0B8-45D9034884A9}"/>
                </a:ext>
              </a:extLst>
            </p:cNvPr>
            <p:cNvSpPr txBox="1">
              <a:spLocks noChangeArrowheads="1"/>
            </p:cNvSpPr>
            <p:nvPr/>
          </p:nvSpPr>
          <p:spPr bwMode="auto">
            <a:xfrm>
              <a:off x="3469" y="1622"/>
              <a:ext cx="4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10 m</a:t>
              </a:r>
              <a:endParaRPr lang="en-GB" altLang="en-US" sz="2000">
                <a:solidFill>
                  <a:srgbClr val="010066"/>
                </a:solidFill>
                <a:latin typeface="Arial" panose="020B0604020202020204" pitchFamily="34" charset="0"/>
              </a:endParaRPr>
            </a:p>
          </p:txBody>
        </p:sp>
      </p:grpSp>
      <p:sp>
        <p:nvSpPr>
          <p:cNvPr id="406547" name="Text Box 19">
            <a:extLst>
              <a:ext uri="{FF2B5EF4-FFF2-40B4-BE49-F238E27FC236}">
                <a16:creationId xmlns:a16="http://schemas.microsoft.com/office/drawing/2014/main" id="{CCBEC0A3-7E74-6A20-8849-9608B6DF56D0}"/>
              </a:ext>
            </a:extLst>
          </p:cNvPr>
          <p:cNvSpPr txBox="1">
            <a:spLocks noChangeArrowheads="1"/>
          </p:cNvSpPr>
          <p:nvPr/>
        </p:nvSpPr>
        <p:spPr bwMode="auto">
          <a:xfrm>
            <a:off x="6623050" y="2773363"/>
            <a:ext cx="166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5</a:t>
            </a:r>
            <a:r>
              <a:rPr lang="en-US" altLang="en-US" baseline="30000">
                <a:solidFill>
                  <a:srgbClr val="010066"/>
                </a:solidFill>
                <a:latin typeface="Arial" panose="020B0604020202020204" pitchFamily="34" charset="0"/>
              </a:rPr>
              <a:t>2</a:t>
            </a:r>
            <a:endParaRPr lang="en-GB" altLang="en-US" baseline="30000">
              <a:solidFill>
                <a:srgbClr val="010066"/>
              </a:solidFill>
              <a:latin typeface="Arial" panose="020B0604020202020204" pitchFamily="34" charset="0"/>
            </a:endParaRPr>
          </a:p>
        </p:txBody>
      </p:sp>
      <p:sp>
        <p:nvSpPr>
          <p:cNvPr id="406548" name="Text Box 20">
            <a:extLst>
              <a:ext uri="{FF2B5EF4-FFF2-40B4-BE49-F238E27FC236}">
                <a16:creationId xmlns:a16="http://schemas.microsoft.com/office/drawing/2014/main" id="{8C15C84A-3D07-0022-DC20-1FF464B69363}"/>
              </a:ext>
            </a:extLst>
          </p:cNvPr>
          <p:cNvSpPr txBox="1">
            <a:spLocks noChangeArrowheads="1"/>
          </p:cNvSpPr>
          <p:nvPr/>
        </p:nvSpPr>
        <p:spPr bwMode="auto">
          <a:xfrm>
            <a:off x="6623050" y="3322638"/>
            <a:ext cx="1508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78.5 m</a:t>
            </a:r>
            <a:r>
              <a:rPr lang="en-US" altLang="en-US" b="1" baseline="30000">
                <a:solidFill>
                  <a:srgbClr val="FF6600"/>
                </a:solidFill>
                <a:latin typeface="Arial" panose="020B0604020202020204" pitchFamily="34" charset="0"/>
              </a:rPr>
              <a:t>2</a:t>
            </a:r>
            <a:endParaRPr lang="en-GB" altLang="en-US" b="1" baseline="30000">
              <a:solidFill>
                <a:srgbClr val="FF6600"/>
              </a:solidFill>
              <a:latin typeface="Arial" panose="020B0604020202020204" pitchFamily="34" charset="0"/>
            </a:endParaRPr>
          </a:p>
        </p:txBody>
      </p:sp>
      <p:sp>
        <p:nvSpPr>
          <p:cNvPr id="406549" name="Text Box 21">
            <a:extLst>
              <a:ext uri="{FF2B5EF4-FFF2-40B4-BE49-F238E27FC236}">
                <a16:creationId xmlns:a16="http://schemas.microsoft.com/office/drawing/2014/main" id="{438913EF-BB97-44BD-8942-8B568EE8AD4A}"/>
              </a:ext>
            </a:extLst>
          </p:cNvPr>
          <p:cNvSpPr txBox="1">
            <a:spLocks noChangeArrowheads="1"/>
          </p:cNvSpPr>
          <p:nvPr/>
        </p:nvSpPr>
        <p:spPr bwMode="auto">
          <a:xfrm>
            <a:off x="2030413" y="4384675"/>
            <a:ext cx="1119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A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r>
              <a:rPr lang="en-US" altLang="en-US" baseline="30000">
                <a:solidFill>
                  <a:srgbClr val="010066"/>
                </a:solidFill>
                <a:latin typeface="Arial" panose="020B0604020202020204" pitchFamily="34" charset="0"/>
              </a:rPr>
              <a:t>2</a:t>
            </a:r>
            <a:endParaRPr lang="el-GR" altLang="en-US" i="1">
              <a:solidFill>
                <a:srgbClr val="010066"/>
              </a:solidFill>
              <a:latin typeface="Times New Roman" panose="02020603050405020304" pitchFamily="18" charset="0"/>
            </a:endParaRPr>
          </a:p>
        </p:txBody>
      </p:sp>
      <p:grpSp>
        <p:nvGrpSpPr>
          <p:cNvPr id="4" name="Group 36">
            <a:extLst>
              <a:ext uri="{FF2B5EF4-FFF2-40B4-BE49-F238E27FC236}">
                <a16:creationId xmlns:a16="http://schemas.microsoft.com/office/drawing/2014/main" id="{010CC52A-F5EF-412E-5399-08AD5AA81813}"/>
              </a:ext>
            </a:extLst>
          </p:cNvPr>
          <p:cNvGrpSpPr>
            <a:grpSpLocks/>
          </p:cNvGrpSpPr>
          <p:nvPr/>
        </p:nvGrpSpPr>
        <p:grpSpPr bwMode="auto">
          <a:xfrm>
            <a:off x="517525" y="4313238"/>
            <a:ext cx="1439863" cy="1439862"/>
            <a:chOff x="326" y="2717"/>
            <a:chExt cx="907" cy="907"/>
          </a:xfrm>
        </p:grpSpPr>
        <p:sp>
          <p:nvSpPr>
            <p:cNvPr id="21529" name="Oval 22">
              <a:extLst>
                <a:ext uri="{FF2B5EF4-FFF2-40B4-BE49-F238E27FC236}">
                  <a16:creationId xmlns:a16="http://schemas.microsoft.com/office/drawing/2014/main" id="{3E8E486B-14B6-4E62-8488-073DD9C807C3}"/>
                </a:ext>
              </a:extLst>
            </p:cNvPr>
            <p:cNvSpPr>
              <a:spLocks noChangeArrowheads="1"/>
            </p:cNvSpPr>
            <p:nvPr/>
          </p:nvSpPr>
          <p:spPr bwMode="auto">
            <a:xfrm rot="1800000">
              <a:off x="326" y="2717"/>
              <a:ext cx="907" cy="907"/>
            </a:xfrm>
            <a:prstGeom prst="ellipse">
              <a:avLst/>
            </a:prstGeom>
            <a:gradFill rotWithShape="1">
              <a:gsLst>
                <a:gs pos="0">
                  <a:srgbClr val="FF3300"/>
                </a:gs>
                <a:gs pos="100000">
                  <a:srgbClr val="FFA893"/>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21530" name="Line 23">
              <a:extLst>
                <a:ext uri="{FF2B5EF4-FFF2-40B4-BE49-F238E27FC236}">
                  <a16:creationId xmlns:a16="http://schemas.microsoft.com/office/drawing/2014/main" id="{7427D73F-2D1D-8AA6-7295-88F81A32F309}"/>
                </a:ext>
              </a:extLst>
            </p:cNvPr>
            <p:cNvSpPr>
              <a:spLocks noChangeShapeType="1"/>
            </p:cNvSpPr>
            <p:nvPr/>
          </p:nvSpPr>
          <p:spPr bwMode="auto">
            <a:xfrm rot="-1620000" flipH="1" flipV="1">
              <a:off x="351" y="3273"/>
              <a:ext cx="453"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1531" name="Text Box 24">
              <a:extLst>
                <a:ext uri="{FF2B5EF4-FFF2-40B4-BE49-F238E27FC236}">
                  <a16:creationId xmlns:a16="http://schemas.microsoft.com/office/drawing/2014/main" id="{0BAC45CD-D2AD-35F4-A8D7-E4F69640C3BE}"/>
                </a:ext>
              </a:extLst>
            </p:cNvPr>
            <p:cNvSpPr txBox="1">
              <a:spLocks noChangeArrowheads="1"/>
            </p:cNvSpPr>
            <p:nvPr/>
          </p:nvSpPr>
          <p:spPr bwMode="auto">
            <a:xfrm>
              <a:off x="579" y="3204"/>
              <a:ext cx="6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23 mm</a:t>
              </a:r>
              <a:endParaRPr lang="en-GB" altLang="en-US" sz="2000">
                <a:solidFill>
                  <a:srgbClr val="010066"/>
                </a:solidFill>
                <a:latin typeface="Arial" panose="020B0604020202020204" pitchFamily="34" charset="0"/>
              </a:endParaRPr>
            </a:p>
          </p:txBody>
        </p:sp>
      </p:grpSp>
      <p:sp>
        <p:nvSpPr>
          <p:cNvPr id="406553" name="Text Box 25">
            <a:extLst>
              <a:ext uri="{FF2B5EF4-FFF2-40B4-BE49-F238E27FC236}">
                <a16:creationId xmlns:a16="http://schemas.microsoft.com/office/drawing/2014/main" id="{3DCEFF9F-F4F9-1AFC-2942-D618139D3420}"/>
              </a:ext>
            </a:extLst>
          </p:cNvPr>
          <p:cNvSpPr txBox="1">
            <a:spLocks noChangeArrowheads="1"/>
          </p:cNvSpPr>
          <p:nvPr/>
        </p:nvSpPr>
        <p:spPr bwMode="auto">
          <a:xfrm>
            <a:off x="2317750" y="4933950"/>
            <a:ext cx="183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23</a:t>
            </a:r>
            <a:r>
              <a:rPr lang="en-US" altLang="en-US" baseline="30000">
                <a:solidFill>
                  <a:srgbClr val="010066"/>
                </a:solidFill>
                <a:latin typeface="Arial" panose="020B0604020202020204" pitchFamily="34" charset="0"/>
              </a:rPr>
              <a:t>2</a:t>
            </a:r>
            <a:endParaRPr lang="en-GB" altLang="en-US" baseline="30000">
              <a:solidFill>
                <a:srgbClr val="010066"/>
              </a:solidFill>
              <a:latin typeface="Arial" panose="020B0604020202020204" pitchFamily="34" charset="0"/>
            </a:endParaRPr>
          </a:p>
        </p:txBody>
      </p:sp>
      <p:sp>
        <p:nvSpPr>
          <p:cNvPr id="406554" name="Text Box 26">
            <a:extLst>
              <a:ext uri="{FF2B5EF4-FFF2-40B4-BE49-F238E27FC236}">
                <a16:creationId xmlns:a16="http://schemas.microsoft.com/office/drawing/2014/main" id="{F1C3591D-EC6F-C1DF-05DB-D285B27BD81C}"/>
              </a:ext>
            </a:extLst>
          </p:cNvPr>
          <p:cNvSpPr txBox="1">
            <a:spLocks noChangeArrowheads="1"/>
          </p:cNvSpPr>
          <p:nvPr/>
        </p:nvSpPr>
        <p:spPr bwMode="auto">
          <a:xfrm>
            <a:off x="2317750" y="5483225"/>
            <a:ext cx="2289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1661.06 mm</a:t>
            </a:r>
            <a:r>
              <a:rPr lang="en-US" altLang="en-US" b="1" baseline="30000">
                <a:solidFill>
                  <a:srgbClr val="FF6600"/>
                </a:solidFill>
                <a:latin typeface="Arial" panose="020B0604020202020204" pitchFamily="34" charset="0"/>
              </a:rPr>
              <a:t>2</a:t>
            </a:r>
            <a:endParaRPr lang="en-GB" altLang="en-US" b="1" baseline="30000">
              <a:solidFill>
                <a:srgbClr val="FF6600"/>
              </a:solidFill>
              <a:latin typeface="Arial" panose="020B0604020202020204" pitchFamily="34" charset="0"/>
            </a:endParaRPr>
          </a:p>
        </p:txBody>
      </p:sp>
      <p:sp>
        <p:nvSpPr>
          <p:cNvPr id="406555" name="Text Box 27">
            <a:extLst>
              <a:ext uri="{FF2B5EF4-FFF2-40B4-BE49-F238E27FC236}">
                <a16:creationId xmlns:a16="http://schemas.microsoft.com/office/drawing/2014/main" id="{0D1062FB-E426-97F7-946D-B6D4075E0CA7}"/>
              </a:ext>
            </a:extLst>
          </p:cNvPr>
          <p:cNvSpPr txBox="1">
            <a:spLocks noChangeArrowheads="1"/>
          </p:cNvSpPr>
          <p:nvPr/>
        </p:nvSpPr>
        <p:spPr bwMode="auto">
          <a:xfrm>
            <a:off x="6334125" y="4384675"/>
            <a:ext cx="1119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A = </a:t>
            </a:r>
            <a:r>
              <a:rPr lang="el-GR" altLang="en-US">
                <a:solidFill>
                  <a:srgbClr val="010066"/>
                </a:solidFill>
                <a:latin typeface="Times New Roman" panose="02020603050405020304" pitchFamily="18" charset="0"/>
                <a:cs typeface="Times New Roman" panose="02020603050405020304" pitchFamily="18" charset="0"/>
              </a:rPr>
              <a:t>π</a:t>
            </a:r>
            <a:r>
              <a:rPr lang="en-US" altLang="en-US" i="1">
                <a:solidFill>
                  <a:srgbClr val="010066"/>
                </a:solidFill>
                <a:latin typeface="Times New Roman" panose="02020603050405020304" pitchFamily="18" charset="0"/>
              </a:rPr>
              <a:t>r</a:t>
            </a:r>
            <a:r>
              <a:rPr lang="en-US" altLang="en-US" baseline="30000">
                <a:solidFill>
                  <a:srgbClr val="010066"/>
                </a:solidFill>
                <a:latin typeface="Arial" panose="020B0604020202020204" pitchFamily="34" charset="0"/>
              </a:rPr>
              <a:t>2</a:t>
            </a:r>
            <a:endParaRPr lang="el-GR" altLang="en-US" baseline="30000">
              <a:solidFill>
                <a:srgbClr val="010066"/>
              </a:solidFill>
              <a:latin typeface="Arial" panose="020B0604020202020204" pitchFamily="34" charset="0"/>
            </a:endParaRPr>
          </a:p>
        </p:txBody>
      </p:sp>
      <p:grpSp>
        <p:nvGrpSpPr>
          <p:cNvPr id="5" name="Group 37">
            <a:extLst>
              <a:ext uri="{FF2B5EF4-FFF2-40B4-BE49-F238E27FC236}">
                <a16:creationId xmlns:a16="http://schemas.microsoft.com/office/drawing/2014/main" id="{EB6046AC-DBF1-B1CD-8D71-2D76FC1C6D5C}"/>
              </a:ext>
            </a:extLst>
          </p:cNvPr>
          <p:cNvGrpSpPr>
            <a:grpSpLocks/>
          </p:cNvGrpSpPr>
          <p:nvPr/>
        </p:nvGrpSpPr>
        <p:grpSpPr bwMode="auto">
          <a:xfrm>
            <a:off x="4814888" y="4313238"/>
            <a:ext cx="1447800" cy="1439862"/>
            <a:chOff x="3033" y="2717"/>
            <a:chExt cx="912" cy="907"/>
          </a:xfrm>
        </p:grpSpPr>
        <p:sp>
          <p:nvSpPr>
            <p:cNvPr id="21526" name="Oval 29">
              <a:extLst>
                <a:ext uri="{FF2B5EF4-FFF2-40B4-BE49-F238E27FC236}">
                  <a16:creationId xmlns:a16="http://schemas.microsoft.com/office/drawing/2014/main" id="{83981761-2C97-D049-29C1-F058BCA53090}"/>
                </a:ext>
              </a:extLst>
            </p:cNvPr>
            <p:cNvSpPr>
              <a:spLocks noChangeArrowheads="1"/>
            </p:cNvSpPr>
            <p:nvPr/>
          </p:nvSpPr>
          <p:spPr bwMode="auto">
            <a:xfrm rot="1800000">
              <a:off x="3038" y="2717"/>
              <a:ext cx="907" cy="907"/>
            </a:xfrm>
            <a:prstGeom prst="ellipse">
              <a:avLst/>
            </a:prstGeom>
            <a:gradFill rotWithShape="1">
              <a:gsLst>
                <a:gs pos="0">
                  <a:srgbClr val="3399FF"/>
                </a:gs>
                <a:gs pos="100000">
                  <a:srgbClr val="8FC7FF"/>
                </a:gs>
              </a:gsLst>
              <a:lin ang="18900000" scaled="1"/>
            </a:gradFill>
            <a:ln w="28575">
              <a:solidFill>
                <a:schemeClr val="tx1"/>
              </a:solidFill>
              <a:round/>
              <a:headEnd/>
              <a:tailEnd/>
            </a:ln>
          </p:spPr>
          <p:txBody>
            <a:bodyPr wrap="none" anchor="ct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CA" altLang="en-US">
                <a:solidFill>
                  <a:srgbClr val="010066"/>
                </a:solidFill>
                <a:latin typeface="Arial" panose="020B0604020202020204" pitchFamily="34" charset="0"/>
              </a:endParaRPr>
            </a:p>
          </p:txBody>
        </p:sp>
        <p:sp>
          <p:nvSpPr>
            <p:cNvPr id="21527" name="Line 30">
              <a:extLst>
                <a:ext uri="{FF2B5EF4-FFF2-40B4-BE49-F238E27FC236}">
                  <a16:creationId xmlns:a16="http://schemas.microsoft.com/office/drawing/2014/main" id="{4BEC0D5A-01A8-BA05-D706-25831F378C47}"/>
                </a:ext>
              </a:extLst>
            </p:cNvPr>
            <p:cNvSpPr>
              <a:spLocks noChangeShapeType="1"/>
            </p:cNvSpPr>
            <p:nvPr/>
          </p:nvSpPr>
          <p:spPr bwMode="auto">
            <a:xfrm rot="-900000">
              <a:off x="3033" y="3170"/>
              <a:ext cx="907" cy="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1528" name="Text Box 31">
              <a:extLst>
                <a:ext uri="{FF2B5EF4-FFF2-40B4-BE49-F238E27FC236}">
                  <a16:creationId xmlns:a16="http://schemas.microsoft.com/office/drawing/2014/main" id="{C9F2A655-6FFA-C9E0-91C8-7E0D37F27154}"/>
                </a:ext>
              </a:extLst>
            </p:cNvPr>
            <p:cNvSpPr txBox="1">
              <a:spLocks noChangeArrowheads="1"/>
            </p:cNvSpPr>
            <p:nvPr/>
          </p:nvSpPr>
          <p:spPr bwMode="auto">
            <a:xfrm>
              <a:off x="3099" y="2925"/>
              <a:ext cx="55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sz="2000">
                  <a:solidFill>
                    <a:srgbClr val="010066"/>
                  </a:solidFill>
                  <a:latin typeface="Arial" panose="020B0604020202020204" pitchFamily="34" charset="0"/>
                </a:rPr>
                <a:t>78 cm</a:t>
              </a:r>
              <a:endParaRPr lang="en-GB" altLang="en-US" sz="2000">
                <a:solidFill>
                  <a:srgbClr val="010066"/>
                </a:solidFill>
                <a:latin typeface="Arial" panose="020B0604020202020204" pitchFamily="34" charset="0"/>
              </a:endParaRPr>
            </a:p>
          </p:txBody>
        </p:sp>
      </p:grpSp>
      <p:sp>
        <p:nvSpPr>
          <p:cNvPr id="406560" name="Text Box 32">
            <a:extLst>
              <a:ext uri="{FF2B5EF4-FFF2-40B4-BE49-F238E27FC236}">
                <a16:creationId xmlns:a16="http://schemas.microsoft.com/office/drawing/2014/main" id="{61F3450B-B649-8170-1704-580D20D305E7}"/>
              </a:ext>
            </a:extLst>
          </p:cNvPr>
          <p:cNvSpPr txBox="1">
            <a:spLocks noChangeArrowheads="1"/>
          </p:cNvSpPr>
          <p:nvPr/>
        </p:nvSpPr>
        <p:spPr bwMode="auto">
          <a:xfrm>
            <a:off x="6621463" y="4933950"/>
            <a:ext cx="183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3.14 × 39</a:t>
            </a:r>
            <a:r>
              <a:rPr lang="en-US" altLang="en-US" baseline="30000">
                <a:solidFill>
                  <a:srgbClr val="010066"/>
                </a:solidFill>
                <a:latin typeface="Arial" panose="020B0604020202020204" pitchFamily="34" charset="0"/>
              </a:rPr>
              <a:t>2</a:t>
            </a:r>
            <a:endParaRPr lang="en-GB" altLang="en-US" baseline="30000">
              <a:solidFill>
                <a:srgbClr val="010066"/>
              </a:solidFill>
              <a:latin typeface="Arial" panose="020B0604020202020204" pitchFamily="34" charset="0"/>
            </a:endParaRPr>
          </a:p>
        </p:txBody>
      </p:sp>
      <p:sp>
        <p:nvSpPr>
          <p:cNvPr id="406561" name="Text Box 33">
            <a:extLst>
              <a:ext uri="{FF2B5EF4-FFF2-40B4-BE49-F238E27FC236}">
                <a16:creationId xmlns:a16="http://schemas.microsoft.com/office/drawing/2014/main" id="{2CFCE368-2697-7505-E746-6970F7887772}"/>
              </a:ext>
            </a:extLst>
          </p:cNvPr>
          <p:cNvSpPr txBox="1">
            <a:spLocks noChangeArrowheads="1"/>
          </p:cNvSpPr>
          <p:nvPr/>
        </p:nvSpPr>
        <p:spPr bwMode="auto">
          <a:xfrm>
            <a:off x="6621463" y="5483225"/>
            <a:ext cx="2187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r>
              <a:rPr lang="en-US" altLang="en-US">
                <a:solidFill>
                  <a:srgbClr val="010066"/>
                </a:solidFill>
                <a:latin typeface="Arial" panose="020B0604020202020204" pitchFamily="34" charset="0"/>
              </a:rPr>
              <a:t>= </a:t>
            </a:r>
            <a:r>
              <a:rPr lang="en-US" altLang="en-US" b="1">
                <a:solidFill>
                  <a:srgbClr val="FF6600"/>
                </a:solidFill>
                <a:latin typeface="Arial" panose="020B0604020202020204" pitchFamily="34" charset="0"/>
              </a:rPr>
              <a:t>4775.94 cm</a:t>
            </a:r>
            <a:r>
              <a:rPr lang="en-US" altLang="en-US" b="1" baseline="30000">
                <a:solidFill>
                  <a:srgbClr val="FF6600"/>
                </a:solidFill>
                <a:latin typeface="Arial" panose="020B0604020202020204" pitchFamily="34" charset="0"/>
              </a:rPr>
              <a:t>2</a:t>
            </a:r>
            <a:endParaRPr lang="en-GB" altLang="en-US" b="1" baseline="30000">
              <a:solidFill>
                <a:srgbClr val="FF6600"/>
              </a:solidFill>
              <a:latin typeface="Arial" panose="020B0604020202020204" pitchFamily="34" charset="0"/>
            </a:endParaRPr>
          </a:p>
        </p:txBody>
      </p:sp>
      <p:sp>
        <p:nvSpPr>
          <p:cNvPr id="34" name="Rectangle 33">
            <a:extLst>
              <a:ext uri="{FF2B5EF4-FFF2-40B4-BE49-F238E27FC236}">
                <a16:creationId xmlns:a16="http://schemas.microsoft.com/office/drawing/2014/main" id="{F9574216-70F4-E234-07DA-793720577664}"/>
              </a:ext>
            </a:extLst>
          </p:cNvPr>
          <p:cNvSpPr/>
          <p:nvPr/>
        </p:nvSpPr>
        <p:spPr bwMode="auto">
          <a:xfrm>
            <a:off x="2627784" y="3322638"/>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5" name="Rectangle 34">
            <a:extLst>
              <a:ext uri="{FF2B5EF4-FFF2-40B4-BE49-F238E27FC236}">
                <a16:creationId xmlns:a16="http://schemas.microsoft.com/office/drawing/2014/main" id="{A760F051-693D-16E6-1B5C-9FD824B3311D}"/>
              </a:ext>
            </a:extLst>
          </p:cNvPr>
          <p:cNvSpPr/>
          <p:nvPr/>
        </p:nvSpPr>
        <p:spPr bwMode="auto">
          <a:xfrm>
            <a:off x="6928176" y="5389574"/>
            <a:ext cx="1838324"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6" name="Rectangle 35">
            <a:extLst>
              <a:ext uri="{FF2B5EF4-FFF2-40B4-BE49-F238E27FC236}">
                <a16:creationId xmlns:a16="http://schemas.microsoft.com/office/drawing/2014/main" id="{BD74CEFA-CA3C-0473-9C89-9D363685AAB8}"/>
              </a:ext>
            </a:extLst>
          </p:cNvPr>
          <p:cNvSpPr/>
          <p:nvPr/>
        </p:nvSpPr>
        <p:spPr bwMode="auto">
          <a:xfrm>
            <a:off x="6990792" y="3303588"/>
            <a:ext cx="1448916"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
        <p:nvSpPr>
          <p:cNvPr id="37" name="Rectangle 36">
            <a:extLst>
              <a:ext uri="{FF2B5EF4-FFF2-40B4-BE49-F238E27FC236}">
                <a16:creationId xmlns:a16="http://schemas.microsoft.com/office/drawing/2014/main" id="{032039E5-709F-A94F-06DF-03AD41565DB9}"/>
              </a:ext>
            </a:extLst>
          </p:cNvPr>
          <p:cNvSpPr/>
          <p:nvPr/>
        </p:nvSpPr>
        <p:spPr bwMode="auto">
          <a:xfrm>
            <a:off x="2653733" y="5407037"/>
            <a:ext cx="1905577" cy="5333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10066"/>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65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65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654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654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654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0654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0654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0655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655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0655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656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065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5" grpId="0"/>
      <p:bldP spid="406540" grpId="0"/>
      <p:bldP spid="406541" grpId="0"/>
      <p:bldP spid="406542" grpId="0"/>
      <p:bldP spid="406547" grpId="0"/>
      <p:bldP spid="406548" grpId="0"/>
      <p:bldP spid="406549" grpId="0"/>
      <p:bldP spid="406553" grpId="0"/>
      <p:bldP spid="406554" grpId="0"/>
      <p:bldP spid="406555" grpId="0"/>
      <p:bldP spid="406560" grpId="0"/>
      <p:bldP spid="4065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2CA01FAA-3798-71DC-22A8-B5E6074D2EFD}"/>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Finding the Radius or Diameter</a:t>
            </a:r>
          </a:p>
        </p:txBody>
      </p:sp>
      <p:sp>
        <p:nvSpPr>
          <p:cNvPr id="3" name="Content Placeholder 2">
            <a:extLst>
              <a:ext uri="{FF2B5EF4-FFF2-40B4-BE49-F238E27FC236}">
                <a16:creationId xmlns:a16="http://schemas.microsoft.com/office/drawing/2014/main" id="{CBA976BE-8BED-9B05-754C-270CFF7AA160}"/>
              </a:ext>
            </a:extLst>
          </p:cNvPr>
          <p:cNvSpPr>
            <a:spLocks noGrp="1"/>
          </p:cNvSpPr>
          <p:nvPr>
            <p:ph sz="half" idx="1"/>
          </p:nvPr>
        </p:nvSpPr>
        <p:spPr>
          <a:xfrm>
            <a:off x="457200" y="1600200"/>
            <a:ext cx="4191000" cy="4525963"/>
          </a:xfrm>
        </p:spPr>
        <p:txBody>
          <a:bodyPr/>
          <a:lstStyle/>
          <a:p>
            <a:pPr>
              <a:defRPr/>
            </a:pPr>
            <a:r>
              <a:rPr lang="en-US" dirty="0"/>
              <a:t>Circumference </a:t>
            </a:r>
          </a:p>
          <a:p>
            <a:pPr marL="0" indent="0">
              <a:buFontTx/>
              <a:buNone/>
              <a:defRPr/>
            </a:pPr>
            <a:endParaRPr lang="en-US" dirty="0"/>
          </a:p>
          <a:p>
            <a:pPr marL="0" indent="0">
              <a:buFontTx/>
              <a:buNone/>
              <a:defRPr/>
            </a:pPr>
            <a:r>
              <a:rPr lang="en-US" dirty="0"/>
              <a:t>		</a:t>
            </a:r>
          </a:p>
          <a:p>
            <a:pPr marL="0" indent="0">
              <a:buFontTx/>
              <a:buNone/>
              <a:defRPr/>
            </a:pPr>
            <a:r>
              <a:rPr lang="en-US" dirty="0"/>
              <a:t>		C = 5 in.</a:t>
            </a:r>
          </a:p>
          <a:p>
            <a:pPr marL="0" indent="0">
              <a:buFontTx/>
              <a:buNone/>
              <a:defRPr/>
            </a:pPr>
            <a:r>
              <a:rPr lang="en-US" dirty="0"/>
              <a:t>Calculate the diameter…</a:t>
            </a:r>
          </a:p>
          <a:p>
            <a:pPr marL="0" indent="0">
              <a:buFontTx/>
              <a:buNone/>
              <a:defRPr/>
            </a:pPr>
            <a:endParaRPr lang="en-US" dirty="0"/>
          </a:p>
        </p:txBody>
      </p:sp>
      <p:sp>
        <p:nvSpPr>
          <p:cNvPr id="4" name="Content Placeholder 3">
            <a:extLst>
              <a:ext uri="{FF2B5EF4-FFF2-40B4-BE49-F238E27FC236}">
                <a16:creationId xmlns:a16="http://schemas.microsoft.com/office/drawing/2014/main" id="{82D0822D-7576-5624-4034-EEB77954D8AA}"/>
              </a:ext>
            </a:extLst>
          </p:cNvPr>
          <p:cNvSpPr>
            <a:spLocks noGrp="1"/>
          </p:cNvSpPr>
          <p:nvPr>
            <p:ph sz="half" idx="2"/>
          </p:nvPr>
        </p:nvSpPr>
        <p:spPr/>
        <p:txBody>
          <a:bodyPr/>
          <a:lstStyle/>
          <a:p>
            <a:pPr>
              <a:defRPr/>
            </a:pPr>
            <a:r>
              <a:rPr lang="en-US" dirty="0"/>
              <a:t>Area</a:t>
            </a:r>
          </a:p>
          <a:p>
            <a:pPr marL="0" indent="0">
              <a:buFontTx/>
              <a:buNone/>
              <a:defRPr/>
            </a:pPr>
            <a:endParaRPr lang="en-US" dirty="0"/>
          </a:p>
          <a:p>
            <a:pPr marL="0" indent="0">
              <a:buFontTx/>
              <a:buNone/>
              <a:defRPr/>
            </a:pPr>
            <a:endParaRPr lang="en-US" dirty="0"/>
          </a:p>
          <a:p>
            <a:pPr marL="0" indent="0">
              <a:buFontTx/>
              <a:buNone/>
              <a:defRPr/>
            </a:pPr>
            <a:r>
              <a:rPr lang="en-US" dirty="0"/>
              <a:t>		A = 8.9 m</a:t>
            </a:r>
            <a:r>
              <a:rPr lang="en-US" baseline="30000" dirty="0"/>
              <a:t>2</a:t>
            </a:r>
          </a:p>
          <a:p>
            <a:pPr marL="0" indent="0">
              <a:buFontTx/>
              <a:buNone/>
              <a:defRPr/>
            </a:pPr>
            <a:r>
              <a:rPr lang="en-US" dirty="0"/>
              <a:t>Calculate the radius…</a:t>
            </a:r>
          </a:p>
        </p:txBody>
      </p:sp>
      <p:sp>
        <p:nvSpPr>
          <p:cNvPr id="23557" name="Oval 4">
            <a:extLst>
              <a:ext uri="{FF2B5EF4-FFF2-40B4-BE49-F238E27FC236}">
                <a16:creationId xmlns:a16="http://schemas.microsoft.com/office/drawing/2014/main" id="{C58809FA-683A-3E59-9C7A-706A7B46D70D}"/>
              </a:ext>
            </a:extLst>
          </p:cNvPr>
          <p:cNvSpPr>
            <a:spLocks noChangeArrowheads="1"/>
          </p:cNvSpPr>
          <p:nvPr/>
        </p:nvSpPr>
        <p:spPr bwMode="auto">
          <a:xfrm>
            <a:off x="684213" y="2349500"/>
            <a:ext cx="1366837" cy="1295400"/>
          </a:xfrm>
          <a:prstGeom prst="ellipse">
            <a:avLst/>
          </a:prstGeom>
          <a:solidFill>
            <a:schemeClr val="accent1"/>
          </a:solidFill>
          <a:ln w="9525" algn="ctr">
            <a:solidFill>
              <a:schemeClr val="tx1"/>
            </a:solidFill>
            <a:round/>
            <a:headEnd/>
            <a:tailEnd/>
          </a:ln>
        </p:spPr>
        <p:txBody>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US" altLang="en-US">
              <a:solidFill>
                <a:srgbClr val="010066"/>
              </a:solidFill>
              <a:latin typeface="Arial" panose="020B0604020202020204" pitchFamily="34" charset="0"/>
            </a:endParaRPr>
          </a:p>
        </p:txBody>
      </p:sp>
      <p:sp>
        <p:nvSpPr>
          <p:cNvPr id="23558" name="Oval 5">
            <a:extLst>
              <a:ext uri="{FF2B5EF4-FFF2-40B4-BE49-F238E27FC236}">
                <a16:creationId xmlns:a16="http://schemas.microsoft.com/office/drawing/2014/main" id="{A27F0948-35DB-94F3-1F55-BFD27C7EE049}"/>
              </a:ext>
            </a:extLst>
          </p:cNvPr>
          <p:cNvSpPr>
            <a:spLocks noChangeArrowheads="1"/>
          </p:cNvSpPr>
          <p:nvPr/>
        </p:nvSpPr>
        <p:spPr bwMode="auto">
          <a:xfrm>
            <a:off x="5076825" y="2349500"/>
            <a:ext cx="1366838" cy="1295400"/>
          </a:xfrm>
          <a:prstGeom prst="ellipse">
            <a:avLst/>
          </a:prstGeom>
          <a:solidFill>
            <a:schemeClr val="accent1"/>
          </a:solidFill>
          <a:ln w="9525" algn="ctr">
            <a:solidFill>
              <a:schemeClr val="tx1"/>
            </a:solidFill>
            <a:round/>
            <a:headEnd/>
            <a:tailEnd/>
          </a:ln>
        </p:spPr>
        <p:txBody>
          <a:bodyPr/>
          <a:lstStyle>
            <a:lvl1pPr>
              <a:defRPr sz="2400">
                <a:solidFill>
                  <a:schemeClr val="tx1"/>
                </a:solidFill>
                <a:latin typeface="Arial Unicode MS" panose="020B0604020202020204" pitchFamily="34" charset="-128"/>
              </a:defRPr>
            </a:lvl1pPr>
            <a:lvl2pPr marL="742950" indent="-285750">
              <a:defRPr sz="2400">
                <a:solidFill>
                  <a:schemeClr val="tx1"/>
                </a:solidFill>
                <a:latin typeface="Arial Unicode MS" panose="020B0604020202020204" pitchFamily="34" charset="-128"/>
              </a:defRPr>
            </a:lvl2pPr>
            <a:lvl3pPr marL="1143000" indent="-228600">
              <a:defRPr sz="2400">
                <a:solidFill>
                  <a:schemeClr val="tx1"/>
                </a:solidFill>
                <a:latin typeface="Arial Unicode MS" panose="020B0604020202020204" pitchFamily="34" charset="-128"/>
              </a:defRPr>
            </a:lvl3pPr>
            <a:lvl4pPr marL="1600200" indent="-228600">
              <a:defRPr sz="2400">
                <a:solidFill>
                  <a:schemeClr val="tx1"/>
                </a:solidFill>
                <a:latin typeface="Arial Unicode MS" panose="020B0604020202020204" pitchFamily="34" charset="-128"/>
              </a:defRPr>
            </a:lvl4pPr>
            <a:lvl5pPr marL="2057400" indent="-228600">
              <a:defRPr sz="2400">
                <a:solidFill>
                  <a:schemeClr val="tx1"/>
                </a:solidFill>
                <a:latin typeface="Arial Unicode MS" panose="020B0604020202020204" pitchFamily="34" charset="-128"/>
              </a:defRPr>
            </a:lvl5pPr>
            <a:lvl6pPr marL="2514600" indent="-228600" eaLnBrk="0" fontAlgn="base" hangingPunct="0">
              <a:spcBef>
                <a:spcPct val="0"/>
              </a:spcBef>
              <a:spcAft>
                <a:spcPct val="0"/>
              </a:spcAft>
              <a:defRPr sz="2400">
                <a:solidFill>
                  <a:schemeClr val="tx1"/>
                </a:solidFill>
                <a:latin typeface="Arial Unicode MS" panose="020B0604020202020204" pitchFamily="34" charset="-128"/>
              </a:defRPr>
            </a:lvl6pPr>
            <a:lvl7pPr marL="2971800" indent="-228600" eaLnBrk="0" fontAlgn="base" hangingPunct="0">
              <a:spcBef>
                <a:spcPct val="0"/>
              </a:spcBef>
              <a:spcAft>
                <a:spcPct val="0"/>
              </a:spcAft>
              <a:defRPr sz="2400">
                <a:solidFill>
                  <a:schemeClr val="tx1"/>
                </a:solidFill>
                <a:latin typeface="Arial Unicode MS" panose="020B0604020202020204" pitchFamily="34" charset="-128"/>
              </a:defRPr>
            </a:lvl7pPr>
            <a:lvl8pPr marL="3429000" indent="-228600" eaLnBrk="0" fontAlgn="base" hangingPunct="0">
              <a:spcBef>
                <a:spcPct val="0"/>
              </a:spcBef>
              <a:spcAft>
                <a:spcPct val="0"/>
              </a:spcAft>
              <a:defRPr sz="2400">
                <a:solidFill>
                  <a:schemeClr val="tx1"/>
                </a:solidFill>
                <a:latin typeface="Arial Unicode MS" panose="020B0604020202020204" pitchFamily="34" charset="-128"/>
              </a:defRPr>
            </a:lvl8pPr>
            <a:lvl9pPr marL="3886200" indent="-228600" eaLnBrk="0" fontAlgn="base" hangingPunct="0">
              <a:spcBef>
                <a:spcPct val="0"/>
              </a:spcBef>
              <a:spcAft>
                <a:spcPct val="0"/>
              </a:spcAft>
              <a:defRPr sz="2400">
                <a:solidFill>
                  <a:schemeClr val="tx1"/>
                </a:solidFill>
                <a:latin typeface="Arial Unicode MS" panose="020B0604020202020204" pitchFamily="34" charset="-128"/>
              </a:defRPr>
            </a:lvl9pPr>
          </a:lstStyle>
          <a:p>
            <a:endParaRPr lang="en-US" altLang="en-US">
              <a:solidFill>
                <a:srgbClr val="010066"/>
              </a:solidFill>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oardworks template">
  <a:themeElements>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fontScheme name="Boardworks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Boardworks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oardworks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oardworks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ardworks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oardworks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oardworks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oardworks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oardworks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oardworks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oardworks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oardworks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oardworks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oardworks template 13">
        <a:dk1>
          <a:srgbClr val="000066"/>
        </a:dk1>
        <a:lt1>
          <a:srgbClr val="FFFFFF"/>
        </a:lt1>
        <a:dk2>
          <a:srgbClr val="5B0091"/>
        </a:dk2>
        <a:lt2>
          <a:srgbClr val="111111"/>
        </a:lt2>
        <a:accent1>
          <a:srgbClr val="D0B8E0"/>
        </a:accent1>
        <a:accent2>
          <a:srgbClr val="80D0E8"/>
        </a:accent2>
        <a:accent3>
          <a:srgbClr val="FFFFFF"/>
        </a:accent3>
        <a:accent4>
          <a:srgbClr val="000056"/>
        </a:accent4>
        <a:accent5>
          <a:srgbClr val="E4D8ED"/>
        </a:accent5>
        <a:accent6>
          <a:srgbClr val="73BCD2"/>
        </a:accent6>
        <a:hlink>
          <a:srgbClr val="C0E890"/>
        </a:hlink>
        <a:folHlink>
          <a:srgbClr val="FFFF9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647</TotalTime>
  <Words>411</Words>
  <Application>Microsoft Macintosh PowerPoint</Application>
  <PresentationFormat>On-screen Show (4:3)</PresentationFormat>
  <Paragraphs>79</Paragraphs>
  <Slides>8</Slides>
  <Notes>2</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8</vt:i4>
      </vt:variant>
    </vt:vector>
  </HeadingPairs>
  <TitlesOfParts>
    <vt:vector size="21" baseType="lpstr">
      <vt:lpstr>Arial Unicode MS</vt:lpstr>
      <vt:lpstr>Arial</vt:lpstr>
      <vt:lpstr>Century Schoolbook</vt:lpstr>
      <vt:lpstr>Wingdings</vt:lpstr>
      <vt:lpstr>Wingdings 2</vt:lpstr>
      <vt:lpstr>Calibri</vt:lpstr>
      <vt:lpstr>Times New Roman</vt:lpstr>
      <vt:lpstr>Symbol</vt:lpstr>
      <vt:lpstr>Oriel</vt:lpstr>
      <vt:lpstr>Boardworks template</vt:lpstr>
      <vt:lpstr>1_Boardworks template</vt:lpstr>
      <vt:lpstr>2_Boardworks template</vt:lpstr>
      <vt:lpstr>3_Boardworks template</vt:lpstr>
      <vt:lpstr>PowerPoint Presentation</vt:lpstr>
      <vt:lpstr>PowerPoint Presentation</vt:lpstr>
      <vt:lpstr>RADIUS = ½ OF DIAMETER</vt:lpstr>
      <vt:lpstr>Circumference of a Circle</vt:lpstr>
      <vt:lpstr>The circumference of a circle </vt:lpstr>
      <vt:lpstr>Area of a Circle</vt:lpstr>
      <vt:lpstr>The area of a circle </vt:lpstr>
      <vt:lpstr>Finding the Radius or Diameter</vt:lpstr>
    </vt:vector>
  </TitlesOfParts>
  <Company>RM Networks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dc:creator>
  <cp:lastModifiedBy>Ryan Hong</cp:lastModifiedBy>
  <cp:revision>24</cp:revision>
  <cp:lastPrinted>2020-03-02T17:04:30Z</cp:lastPrinted>
  <dcterms:created xsi:type="dcterms:W3CDTF">2003-11-24T10:38:52Z</dcterms:created>
  <dcterms:modified xsi:type="dcterms:W3CDTF">2022-05-09T20:08:15Z</dcterms:modified>
</cp:coreProperties>
</file>